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5"/>
  </p:notesMasterIdLst>
  <p:sldIdLst>
    <p:sldId id="261" r:id="rId2"/>
    <p:sldId id="260" r:id="rId3"/>
    <p:sldId id="262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DD9"/>
    <a:srgbClr val="7BD2F0"/>
    <a:srgbClr val="0272BC"/>
    <a:srgbClr val="A20403"/>
    <a:srgbClr val="375902"/>
    <a:srgbClr val="5B5B93"/>
    <a:srgbClr val="9B9BC1"/>
    <a:srgbClr val="CABBD8"/>
    <a:srgbClr val="E28243"/>
    <a:srgbClr val="9FD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301" autoAdjust="0"/>
  </p:normalViewPr>
  <p:slideViewPr>
    <p:cSldViewPr snapToGrid="0">
      <p:cViewPr varScale="1">
        <p:scale>
          <a:sx n="73" d="100"/>
          <a:sy n="73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E0BF7-FB3C-4A62-8876-9F2366BDC800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36A08-19EF-4C4C-A6A3-DF4189CE9C2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578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036A08-19EF-4C4C-A6A3-DF4189CE9C22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487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3588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6931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8882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28876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74376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136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60838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57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26458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4014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1604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8192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0951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6287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9318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257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AD08F-0D6A-49F2-A455-EF37F41A17AE}" type="datetimeFigureOut">
              <a:rPr lang="th-TH" smtClean="0"/>
              <a:t>07/09/64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B1765D1-E5DA-40D8-B458-06479C1E5FF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67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4" Type="http://schemas.microsoft.com/office/2007/relationships/hdphoto" Target="../media/hdphoto3.wdp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openxmlformats.org/officeDocument/2006/relationships/image" Target="../media/image29.png"/><Relationship Id="rId3" Type="http://schemas.openxmlformats.org/officeDocument/2006/relationships/hyperlink" Target="http://www.wanasan.ac.th/" TargetMode="External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rive.google.com/drive/folders/1veh1PrG8PnyGYt_bfOKjbTK5ijRToNOk?usp=sharing" TargetMode="External"/><Relationship Id="rId11" Type="http://schemas.openxmlformats.org/officeDocument/2006/relationships/image" Target="../media/image22.jpeg"/><Relationship Id="rId5" Type="http://schemas.openxmlformats.org/officeDocument/2006/relationships/hyperlink" Target="https://sites.google.com/view/wanasan-itabr4/home" TargetMode="External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hyperlink" Target="https://developers.facebook.com/docs/plugins/page-plugin" TargetMode="External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758EBAE-6870-4845-93FB-4D7C976C4356}"/>
              </a:ext>
            </a:extLst>
          </p:cNvPr>
          <p:cNvSpPr/>
          <p:nvPr/>
        </p:nvSpPr>
        <p:spPr>
          <a:xfrm>
            <a:off x="0" y="-77444"/>
            <a:ext cx="12192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:a16="http://schemas.microsoft.com/office/drawing/2014/main" id="{3D413AAA-AD12-4E66-98D0-985FD7C34891}"/>
              </a:ext>
            </a:extLst>
          </p:cNvPr>
          <p:cNvSpPr/>
          <p:nvPr/>
        </p:nvSpPr>
        <p:spPr>
          <a:xfrm>
            <a:off x="-2" y="5266548"/>
            <a:ext cx="12192000" cy="162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สามเหลี่ยมหน้าจั่ว 14">
            <a:extLst>
              <a:ext uri="{FF2B5EF4-FFF2-40B4-BE49-F238E27FC236}">
                <a16:creationId xmlns:a16="http://schemas.microsoft.com/office/drawing/2014/main" id="{B096817C-911A-4EFC-A251-50B69FA2AAED}"/>
              </a:ext>
            </a:extLst>
          </p:cNvPr>
          <p:cNvSpPr/>
          <p:nvPr/>
        </p:nvSpPr>
        <p:spPr>
          <a:xfrm flipV="1">
            <a:off x="-2" y="-17786"/>
            <a:ext cx="3186737" cy="6875786"/>
          </a:xfrm>
          <a:prstGeom prst="triangle">
            <a:avLst>
              <a:gd name="adj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ด้านขนาน 17">
            <a:extLst>
              <a:ext uri="{FF2B5EF4-FFF2-40B4-BE49-F238E27FC236}">
                <a16:creationId xmlns:a16="http://schemas.microsoft.com/office/drawing/2014/main" id="{D0BA5C8F-6583-4A54-8019-DF34D05B45D6}"/>
              </a:ext>
            </a:extLst>
          </p:cNvPr>
          <p:cNvSpPr/>
          <p:nvPr/>
        </p:nvSpPr>
        <p:spPr>
          <a:xfrm>
            <a:off x="0" y="-17786"/>
            <a:ext cx="3788229" cy="6875786"/>
          </a:xfrm>
          <a:prstGeom prst="parallelogram">
            <a:avLst>
              <a:gd name="adj" fmla="val 83652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สี่เหลี่ยมด้านขนาน 18">
            <a:extLst>
              <a:ext uri="{FF2B5EF4-FFF2-40B4-BE49-F238E27FC236}">
                <a16:creationId xmlns:a16="http://schemas.microsoft.com/office/drawing/2014/main" id="{4A06F422-AB0F-4D54-AB82-39FABD7D3157}"/>
              </a:ext>
            </a:extLst>
          </p:cNvPr>
          <p:cNvSpPr/>
          <p:nvPr/>
        </p:nvSpPr>
        <p:spPr>
          <a:xfrm rot="409775">
            <a:off x="1046219" y="-186930"/>
            <a:ext cx="2712354" cy="7231859"/>
          </a:xfrm>
          <a:prstGeom prst="parallelogram">
            <a:avLst>
              <a:gd name="adj" fmla="val 8665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" name="สี่เหลี่ยมด้านขนาน 19">
            <a:extLst>
              <a:ext uri="{FF2B5EF4-FFF2-40B4-BE49-F238E27FC236}">
                <a16:creationId xmlns:a16="http://schemas.microsoft.com/office/drawing/2014/main" id="{6EFBC206-D168-4FC8-B85A-17BB217B09FC}"/>
              </a:ext>
            </a:extLst>
          </p:cNvPr>
          <p:cNvSpPr/>
          <p:nvPr/>
        </p:nvSpPr>
        <p:spPr>
          <a:xfrm rot="409775">
            <a:off x="1339582" y="-304489"/>
            <a:ext cx="4215588" cy="7441737"/>
          </a:xfrm>
          <a:custGeom>
            <a:avLst/>
            <a:gdLst>
              <a:gd name="connsiteX0" fmla="*/ 0 w 4300627"/>
              <a:gd name="connsiteY0" fmla="*/ 7190763 h 7190763"/>
              <a:gd name="connsiteX1" fmla="*/ 2459314 w 4300627"/>
              <a:gd name="connsiteY1" fmla="*/ 0 h 7190763"/>
              <a:gd name="connsiteX2" fmla="*/ 4300627 w 4300627"/>
              <a:gd name="connsiteY2" fmla="*/ 0 h 7190763"/>
              <a:gd name="connsiteX3" fmla="*/ 1841313 w 4300627"/>
              <a:gd name="connsiteY3" fmla="*/ 7190763 h 7190763"/>
              <a:gd name="connsiteX4" fmla="*/ 0 w 4300627"/>
              <a:gd name="connsiteY4" fmla="*/ 7190763 h 7190763"/>
              <a:gd name="connsiteX0" fmla="*/ 0 w 4300627"/>
              <a:gd name="connsiteY0" fmla="*/ 7190763 h 7190763"/>
              <a:gd name="connsiteX1" fmla="*/ 2438137 w 4300627"/>
              <a:gd name="connsiteY1" fmla="*/ 167480 h 7190763"/>
              <a:gd name="connsiteX2" fmla="*/ 4300627 w 4300627"/>
              <a:gd name="connsiteY2" fmla="*/ 0 h 7190763"/>
              <a:gd name="connsiteX3" fmla="*/ 1841313 w 4300627"/>
              <a:gd name="connsiteY3" fmla="*/ 7190763 h 7190763"/>
              <a:gd name="connsiteX4" fmla="*/ 0 w 4300627"/>
              <a:gd name="connsiteY4" fmla="*/ 7190763 h 7190763"/>
              <a:gd name="connsiteX0" fmla="*/ 0 w 4306063"/>
              <a:gd name="connsiteY0" fmla="*/ 7260140 h 7260140"/>
              <a:gd name="connsiteX1" fmla="*/ 2438137 w 4306063"/>
              <a:gd name="connsiteY1" fmla="*/ 236857 h 7260140"/>
              <a:gd name="connsiteX2" fmla="*/ 4306063 w 4306063"/>
              <a:gd name="connsiteY2" fmla="*/ 0 h 7260140"/>
              <a:gd name="connsiteX3" fmla="*/ 1841313 w 4306063"/>
              <a:gd name="connsiteY3" fmla="*/ 7260140 h 7260140"/>
              <a:gd name="connsiteX4" fmla="*/ 0 w 4306063"/>
              <a:gd name="connsiteY4" fmla="*/ 7260140 h 7260140"/>
              <a:gd name="connsiteX0" fmla="*/ 0 w 4215588"/>
              <a:gd name="connsiteY0" fmla="*/ 7441737 h 7441737"/>
              <a:gd name="connsiteX1" fmla="*/ 2347662 w 4215588"/>
              <a:gd name="connsiteY1" fmla="*/ 236857 h 7441737"/>
              <a:gd name="connsiteX2" fmla="*/ 4215588 w 4215588"/>
              <a:gd name="connsiteY2" fmla="*/ 0 h 7441737"/>
              <a:gd name="connsiteX3" fmla="*/ 1750838 w 4215588"/>
              <a:gd name="connsiteY3" fmla="*/ 7260140 h 7441737"/>
              <a:gd name="connsiteX4" fmla="*/ 0 w 4215588"/>
              <a:gd name="connsiteY4" fmla="*/ 7441737 h 7441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15588" h="7441737">
                <a:moveTo>
                  <a:pt x="0" y="7441737"/>
                </a:moveTo>
                <a:lnTo>
                  <a:pt x="2347662" y="236857"/>
                </a:lnTo>
                <a:lnTo>
                  <a:pt x="4215588" y="0"/>
                </a:lnTo>
                <a:lnTo>
                  <a:pt x="1750838" y="7260140"/>
                </a:lnTo>
                <a:lnTo>
                  <a:pt x="0" y="7441737"/>
                </a:lnTo>
                <a:close/>
              </a:path>
            </a:pathLst>
          </a:custGeom>
          <a:solidFill>
            <a:srgbClr val="FFD85B">
              <a:alpha val="5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22" name="รูปภาพ 21" hidden="1">
            <a:extLst>
              <a:ext uri="{FF2B5EF4-FFF2-40B4-BE49-F238E27FC236}">
                <a16:creationId xmlns:a16="http://schemas.microsoft.com/office/drawing/2014/main" id="{FC41CBD1-E41C-4584-A35D-2C563B18AC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310" y="2687377"/>
            <a:ext cx="2249070" cy="2232286"/>
          </a:xfrm>
          <a:prstGeom prst="rect">
            <a:avLst/>
          </a:prstGeom>
          <a:effectLst/>
        </p:spPr>
      </p:pic>
      <p:sp>
        <p:nvSpPr>
          <p:cNvPr id="23" name="กล่องข้อความ 22">
            <a:extLst>
              <a:ext uri="{FF2B5EF4-FFF2-40B4-BE49-F238E27FC236}">
                <a16:creationId xmlns:a16="http://schemas.microsoft.com/office/drawing/2014/main" id="{4A7F89B0-FA26-406A-8207-29B9B7D6FB83}"/>
              </a:ext>
            </a:extLst>
          </p:cNvPr>
          <p:cNvSpPr txBox="1"/>
          <p:nvPr/>
        </p:nvSpPr>
        <p:spPr>
          <a:xfrm>
            <a:off x="4978590" y="3749358"/>
            <a:ext cx="4363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spc="150" dirty="0">
                <a:latin typeface="Prompt" panose="00000500000000000000" pitchFamily="2" charset="-34"/>
                <a:cs typeface="Prompt" panose="00000500000000000000" pitchFamily="2" charset="-34"/>
              </a:rPr>
              <a:t>โรงเรียนคุณภาพ </a:t>
            </a:r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20901588-194E-4EE0-B602-78AFE8E276EC}"/>
              </a:ext>
            </a:extLst>
          </p:cNvPr>
          <p:cNvSpPr txBox="1"/>
          <p:nvPr/>
        </p:nvSpPr>
        <p:spPr>
          <a:xfrm>
            <a:off x="6413541" y="4349067"/>
            <a:ext cx="32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800" dirty="0" err="1">
                <a:latin typeface="Prompt" panose="00000500000000000000" pitchFamily="2" charset="-34"/>
                <a:cs typeface="Prompt" panose="00000500000000000000" pitchFamily="2" charset="-34"/>
              </a:rPr>
              <a:t>สพ</a:t>
            </a:r>
            <a:r>
              <a:rPr lang="th-TH" sz="2800" dirty="0">
                <a:latin typeface="Prompt" panose="00000500000000000000" pitchFamily="2" charset="-34"/>
                <a:cs typeface="Prompt" panose="00000500000000000000" pitchFamily="2" charset="-34"/>
              </a:rPr>
              <a:t>ป.บุรีรัมย์ เขต 4</a:t>
            </a:r>
          </a:p>
        </p:txBody>
      </p:sp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F07EB6F8-E93B-498F-9ED3-013A626206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2" b="6482"/>
          <a:stretch/>
        </p:blipFill>
        <p:spPr>
          <a:xfrm>
            <a:off x="4623447" y="2374018"/>
            <a:ext cx="2187750" cy="1271838"/>
          </a:xfrm>
          <a:prstGeom prst="parallelogram">
            <a:avLst>
              <a:gd name="adj" fmla="val 47207"/>
            </a:avLst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8" name="รูปภาพ 27">
            <a:extLst>
              <a:ext uri="{FF2B5EF4-FFF2-40B4-BE49-F238E27FC236}">
                <a16:creationId xmlns:a16="http://schemas.microsoft.com/office/drawing/2014/main" id="{84D63F3E-FC87-4DB7-BF30-EFB651370F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4289"/>
          <a:stretch/>
        </p:blipFill>
        <p:spPr>
          <a:xfrm>
            <a:off x="8037837" y="2455660"/>
            <a:ext cx="1989858" cy="1254980"/>
          </a:xfrm>
          <a:prstGeom prst="parallelogram">
            <a:avLst>
              <a:gd name="adj" fmla="val 4476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9" name="รูปภาพ 28">
            <a:extLst>
              <a:ext uri="{FF2B5EF4-FFF2-40B4-BE49-F238E27FC236}">
                <a16:creationId xmlns:a16="http://schemas.microsoft.com/office/drawing/2014/main" id="{3330183B-5919-4911-8E8C-3316D44B62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" b="2789"/>
          <a:stretch/>
        </p:blipFill>
        <p:spPr>
          <a:xfrm>
            <a:off x="6413541" y="2416942"/>
            <a:ext cx="1989858" cy="1254980"/>
          </a:xfrm>
          <a:prstGeom prst="parallelogram">
            <a:avLst>
              <a:gd name="adj" fmla="val 44761"/>
            </a:avLst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BA98DDBB-6B14-4620-98AB-0D2E7E3F6F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573" y="2863187"/>
            <a:ext cx="1785590" cy="1785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สี่เหลี่ยมผืนผ้า 16">
            <a:extLst>
              <a:ext uri="{FF2B5EF4-FFF2-40B4-BE49-F238E27FC236}">
                <a16:creationId xmlns:a16="http://schemas.microsoft.com/office/drawing/2014/main" id="{8FD2F6D7-D68D-4B5C-B32A-EDA78F458A13}"/>
              </a:ext>
            </a:extLst>
          </p:cNvPr>
          <p:cNvSpPr/>
          <p:nvPr/>
        </p:nvSpPr>
        <p:spPr>
          <a:xfrm>
            <a:off x="631644" y="5941897"/>
            <a:ext cx="8048669" cy="801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3">
            <a:extLst>
              <a:ext uri="{FF2B5EF4-FFF2-40B4-BE49-F238E27FC236}">
                <a16:creationId xmlns:a16="http://schemas.microsoft.com/office/drawing/2014/main" id="{81A8C24A-A7E3-496D-8180-3DC20888913E}"/>
              </a:ext>
            </a:extLst>
          </p:cNvPr>
          <p:cNvSpPr/>
          <p:nvPr/>
        </p:nvSpPr>
        <p:spPr>
          <a:xfrm>
            <a:off x="623698" y="5951862"/>
            <a:ext cx="8047184" cy="743437"/>
          </a:xfrm>
          <a:custGeom>
            <a:avLst/>
            <a:gdLst>
              <a:gd name="connsiteX0" fmla="*/ 0 w 10965600"/>
              <a:gd name="connsiteY0" fmla="*/ 0 h 817200"/>
              <a:gd name="connsiteX1" fmla="*/ 10965600 w 10965600"/>
              <a:gd name="connsiteY1" fmla="*/ 0 h 817200"/>
              <a:gd name="connsiteX2" fmla="*/ 10965600 w 10965600"/>
              <a:gd name="connsiteY2" fmla="*/ 817200 h 817200"/>
              <a:gd name="connsiteX3" fmla="*/ 0 w 10965600"/>
              <a:gd name="connsiteY3" fmla="*/ 817200 h 817200"/>
              <a:gd name="connsiteX4" fmla="*/ 0 w 10965600"/>
              <a:gd name="connsiteY4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10965600 w 10965600"/>
              <a:gd name="connsiteY2" fmla="*/ 0 h 817200"/>
              <a:gd name="connsiteX3" fmla="*/ 10965600 w 10965600"/>
              <a:gd name="connsiteY3" fmla="*/ 817200 h 817200"/>
              <a:gd name="connsiteX4" fmla="*/ 0 w 10965600"/>
              <a:gd name="connsiteY4" fmla="*/ 817200 h 817200"/>
              <a:gd name="connsiteX5" fmla="*/ 0 w 10965600"/>
              <a:gd name="connsiteY5" fmla="*/ 0 h 817200"/>
              <a:gd name="connsiteX0" fmla="*/ 0 w 10965600"/>
              <a:gd name="connsiteY0" fmla="*/ 11496 h 828696"/>
              <a:gd name="connsiteX1" fmla="*/ 5577515 w 10965600"/>
              <a:gd name="connsiteY1" fmla="*/ 12032 h 828696"/>
              <a:gd name="connsiteX2" fmla="*/ 7574758 w 10965600"/>
              <a:gd name="connsiteY2" fmla="*/ 0 h 828696"/>
              <a:gd name="connsiteX3" fmla="*/ 10965600 w 10965600"/>
              <a:gd name="connsiteY3" fmla="*/ 11496 h 828696"/>
              <a:gd name="connsiteX4" fmla="*/ 10965600 w 10965600"/>
              <a:gd name="connsiteY4" fmla="*/ 828696 h 828696"/>
              <a:gd name="connsiteX5" fmla="*/ 0 w 10965600"/>
              <a:gd name="connsiteY5" fmla="*/ 828696 h 828696"/>
              <a:gd name="connsiteX6" fmla="*/ 0 w 10965600"/>
              <a:gd name="connsiteY6" fmla="*/ 11496 h 828696"/>
              <a:gd name="connsiteX0" fmla="*/ 0 w 10965600"/>
              <a:gd name="connsiteY0" fmla="*/ 11496 h 828696"/>
              <a:gd name="connsiteX1" fmla="*/ 5577515 w 10965600"/>
              <a:gd name="connsiteY1" fmla="*/ 12032 h 828696"/>
              <a:gd name="connsiteX2" fmla="*/ 7574758 w 10965600"/>
              <a:gd name="connsiteY2" fmla="*/ 0 h 828696"/>
              <a:gd name="connsiteX3" fmla="*/ 10953569 w 10965600"/>
              <a:gd name="connsiteY3" fmla="*/ 661202 h 828696"/>
              <a:gd name="connsiteX4" fmla="*/ 10965600 w 10965600"/>
              <a:gd name="connsiteY4" fmla="*/ 828696 h 828696"/>
              <a:gd name="connsiteX5" fmla="*/ 0 w 10965600"/>
              <a:gd name="connsiteY5" fmla="*/ 828696 h 828696"/>
              <a:gd name="connsiteX6" fmla="*/ 0 w 10965600"/>
              <a:gd name="connsiteY6" fmla="*/ 11496 h 828696"/>
              <a:gd name="connsiteX0" fmla="*/ 0 w 10965600"/>
              <a:gd name="connsiteY0" fmla="*/ 11496 h 828696"/>
              <a:gd name="connsiteX1" fmla="*/ 5577515 w 10965600"/>
              <a:gd name="connsiteY1" fmla="*/ 12032 h 828696"/>
              <a:gd name="connsiteX2" fmla="*/ 7574758 w 10965600"/>
              <a:gd name="connsiteY2" fmla="*/ 0 h 828696"/>
              <a:gd name="connsiteX3" fmla="*/ 10953569 w 10965600"/>
              <a:gd name="connsiteY3" fmla="*/ 661202 h 828696"/>
              <a:gd name="connsiteX4" fmla="*/ 10965600 w 10965600"/>
              <a:gd name="connsiteY4" fmla="*/ 828696 h 828696"/>
              <a:gd name="connsiteX5" fmla="*/ 0 w 10965600"/>
              <a:gd name="connsiteY5" fmla="*/ 828696 h 828696"/>
              <a:gd name="connsiteX6" fmla="*/ 0 w 10965600"/>
              <a:gd name="connsiteY6" fmla="*/ 11496 h 828696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17894 h 817200"/>
              <a:gd name="connsiteX3" fmla="*/ 10953569 w 10965600"/>
              <a:gd name="connsiteY3" fmla="*/ 649706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17894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66020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66020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66020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636295 w 10965600"/>
              <a:gd name="connsiteY2" fmla="*/ 674304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77632"/>
              <a:gd name="connsiteY0" fmla="*/ 0 h 817200"/>
              <a:gd name="connsiteX1" fmla="*/ 5577515 w 10977632"/>
              <a:gd name="connsiteY1" fmla="*/ 536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577515 w 10977632"/>
              <a:gd name="connsiteY1" fmla="*/ 536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800068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441038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1620627"/>
              <a:gd name="connsiteY0" fmla="*/ 0 h 841054"/>
              <a:gd name="connsiteX1" fmla="*/ 4908775 w 11620627"/>
              <a:gd name="connsiteY1" fmla="*/ 14185 h 841054"/>
              <a:gd name="connsiteX2" fmla="*/ 6458874 w 11620627"/>
              <a:gd name="connsiteY2" fmla="*/ 687952 h 841054"/>
              <a:gd name="connsiteX3" fmla="*/ 10977632 w 11620627"/>
              <a:gd name="connsiteY3" fmla="*/ 709864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4908775 w 11620627"/>
              <a:gd name="connsiteY1" fmla="*/ 14185 h 841054"/>
              <a:gd name="connsiteX2" fmla="*/ 6458874 w 11620627"/>
              <a:gd name="connsiteY2" fmla="*/ 687952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6458874 w 11620627"/>
              <a:gd name="connsiteY2" fmla="*/ 687952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1391 h 842445"/>
              <a:gd name="connsiteX1" fmla="*/ 3800651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620627"/>
              <a:gd name="connsiteY0" fmla="*/ 1391 h 842445"/>
              <a:gd name="connsiteX1" fmla="*/ 3717704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620627"/>
              <a:gd name="connsiteY0" fmla="*/ 1391 h 842445"/>
              <a:gd name="connsiteX1" fmla="*/ 3717704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620627"/>
              <a:gd name="connsiteY0" fmla="*/ 1391 h 842445"/>
              <a:gd name="connsiteX1" fmla="*/ 3717704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4959960 w 11599067"/>
              <a:gd name="connsiteY2" fmla="*/ 728555 h 848219"/>
              <a:gd name="connsiteX3" fmla="*/ 11599067 w 11599067"/>
              <a:gd name="connsiteY3" fmla="*/ 735109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054757 w 11599067"/>
              <a:gd name="connsiteY2" fmla="*/ 757423 h 848219"/>
              <a:gd name="connsiteX3" fmla="*/ 11599067 w 11599067"/>
              <a:gd name="connsiteY3" fmla="*/ 735109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054757 w 11599067"/>
              <a:gd name="connsiteY2" fmla="*/ 757423 h 848219"/>
              <a:gd name="connsiteX3" fmla="*/ 11599067 w 11599067"/>
              <a:gd name="connsiteY3" fmla="*/ 735109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054757 w 11599067"/>
              <a:gd name="connsiteY2" fmla="*/ 75742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566455 w 11599067"/>
              <a:gd name="connsiteY2" fmla="*/ 736796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608964 w 11599067"/>
              <a:gd name="connsiteY2" fmla="*/ 676081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608964 w 11599067"/>
              <a:gd name="connsiteY2" fmla="*/ 676081 h 848219"/>
              <a:gd name="connsiteX3" fmla="*/ 11599067 w 11599067"/>
              <a:gd name="connsiteY3" fmla="*/ 644362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6928"/>
              <a:gd name="connsiteY0" fmla="*/ 1391 h 848219"/>
              <a:gd name="connsiteX1" fmla="*/ 3717704 w 11596928"/>
              <a:gd name="connsiteY1" fmla="*/ 0 h 848219"/>
              <a:gd name="connsiteX2" fmla="*/ 5608964 w 11596928"/>
              <a:gd name="connsiteY2" fmla="*/ 676081 h 848219"/>
              <a:gd name="connsiteX3" fmla="*/ 11577813 w 11596928"/>
              <a:gd name="connsiteY3" fmla="*/ 659542 h 848219"/>
              <a:gd name="connsiteX4" fmla="*/ 11596928 w 11596928"/>
              <a:gd name="connsiteY4" fmla="*/ 848219 h 848219"/>
              <a:gd name="connsiteX5" fmla="*/ 0 w 11596928"/>
              <a:gd name="connsiteY5" fmla="*/ 818591 h 848219"/>
              <a:gd name="connsiteX6" fmla="*/ 0 w 11596928"/>
              <a:gd name="connsiteY6" fmla="*/ 1391 h 848219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76081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76081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51477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51477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51477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51477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51477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761231 w 11596928"/>
              <a:gd name="connsiteY2" fmla="*/ 643275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9592 h 826792"/>
              <a:gd name="connsiteX1" fmla="*/ 3750333 w 11596928"/>
              <a:gd name="connsiteY1" fmla="*/ 0 h 826792"/>
              <a:gd name="connsiteX2" fmla="*/ 5761231 w 11596928"/>
              <a:gd name="connsiteY2" fmla="*/ 651476 h 826792"/>
              <a:gd name="connsiteX3" fmla="*/ 11577813 w 11596928"/>
              <a:gd name="connsiteY3" fmla="*/ 667743 h 826792"/>
              <a:gd name="connsiteX4" fmla="*/ 11596928 w 11596928"/>
              <a:gd name="connsiteY4" fmla="*/ 826062 h 826792"/>
              <a:gd name="connsiteX5" fmla="*/ 0 w 11596928"/>
              <a:gd name="connsiteY5" fmla="*/ 826792 h 826792"/>
              <a:gd name="connsiteX6" fmla="*/ 0 w 11596928"/>
              <a:gd name="connsiteY6" fmla="*/ 9592 h 826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6928" h="826792">
                <a:moveTo>
                  <a:pt x="0" y="9592"/>
                </a:moveTo>
                <a:lnTo>
                  <a:pt x="3750333" y="0"/>
                </a:lnTo>
                <a:cubicBezTo>
                  <a:pt x="5178468" y="42156"/>
                  <a:pt x="4827868" y="646299"/>
                  <a:pt x="5761231" y="651476"/>
                </a:cubicBezTo>
                <a:cubicBezTo>
                  <a:pt x="6768123" y="672488"/>
                  <a:pt x="10319195" y="663911"/>
                  <a:pt x="11577813" y="667743"/>
                </a:cubicBezTo>
                <a:lnTo>
                  <a:pt x="11596928" y="826062"/>
                </a:lnTo>
                <a:lnTo>
                  <a:pt x="0" y="826792"/>
                </a:lnTo>
                <a:lnTo>
                  <a:pt x="0" y="9592"/>
                </a:lnTo>
                <a:close/>
              </a:path>
            </a:pathLst>
          </a:custGeom>
          <a:solidFill>
            <a:srgbClr val="9F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9FD9E7"/>
              </a:solidFill>
            </a:endParaRPr>
          </a:p>
        </p:txBody>
      </p:sp>
      <p:sp>
        <p:nvSpPr>
          <p:cNvPr id="19" name="สี่เหลี่ยมผืนผ้า 13">
            <a:extLst>
              <a:ext uri="{FF2B5EF4-FFF2-40B4-BE49-F238E27FC236}">
                <a16:creationId xmlns:a16="http://schemas.microsoft.com/office/drawing/2014/main" id="{A7CAEF59-3B80-4B35-95C4-B661B5AA9CA2}"/>
              </a:ext>
            </a:extLst>
          </p:cNvPr>
          <p:cNvSpPr/>
          <p:nvPr/>
        </p:nvSpPr>
        <p:spPr>
          <a:xfrm>
            <a:off x="641877" y="5970079"/>
            <a:ext cx="8047185" cy="795376"/>
          </a:xfrm>
          <a:custGeom>
            <a:avLst/>
            <a:gdLst>
              <a:gd name="connsiteX0" fmla="*/ 0 w 10965600"/>
              <a:gd name="connsiteY0" fmla="*/ 0 h 817200"/>
              <a:gd name="connsiteX1" fmla="*/ 10965600 w 10965600"/>
              <a:gd name="connsiteY1" fmla="*/ 0 h 817200"/>
              <a:gd name="connsiteX2" fmla="*/ 10965600 w 10965600"/>
              <a:gd name="connsiteY2" fmla="*/ 817200 h 817200"/>
              <a:gd name="connsiteX3" fmla="*/ 0 w 10965600"/>
              <a:gd name="connsiteY3" fmla="*/ 817200 h 817200"/>
              <a:gd name="connsiteX4" fmla="*/ 0 w 10965600"/>
              <a:gd name="connsiteY4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10965600 w 10965600"/>
              <a:gd name="connsiteY2" fmla="*/ 0 h 817200"/>
              <a:gd name="connsiteX3" fmla="*/ 10965600 w 10965600"/>
              <a:gd name="connsiteY3" fmla="*/ 817200 h 817200"/>
              <a:gd name="connsiteX4" fmla="*/ 0 w 10965600"/>
              <a:gd name="connsiteY4" fmla="*/ 817200 h 817200"/>
              <a:gd name="connsiteX5" fmla="*/ 0 w 10965600"/>
              <a:gd name="connsiteY5" fmla="*/ 0 h 817200"/>
              <a:gd name="connsiteX0" fmla="*/ 0 w 10965600"/>
              <a:gd name="connsiteY0" fmla="*/ 11496 h 828696"/>
              <a:gd name="connsiteX1" fmla="*/ 5577515 w 10965600"/>
              <a:gd name="connsiteY1" fmla="*/ 12032 h 828696"/>
              <a:gd name="connsiteX2" fmla="*/ 7574758 w 10965600"/>
              <a:gd name="connsiteY2" fmla="*/ 0 h 828696"/>
              <a:gd name="connsiteX3" fmla="*/ 10965600 w 10965600"/>
              <a:gd name="connsiteY3" fmla="*/ 11496 h 828696"/>
              <a:gd name="connsiteX4" fmla="*/ 10965600 w 10965600"/>
              <a:gd name="connsiteY4" fmla="*/ 828696 h 828696"/>
              <a:gd name="connsiteX5" fmla="*/ 0 w 10965600"/>
              <a:gd name="connsiteY5" fmla="*/ 828696 h 828696"/>
              <a:gd name="connsiteX6" fmla="*/ 0 w 10965600"/>
              <a:gd name="connsiteY6" fmla="*/ 11496 h 828696"/>
              <a:gd name="connsiteX0" fmla="*/ 0 w 10965600"/>
              <a:gd name="connsiteY0" fmla="*/ 11496 h 828696"/>
              <a:gd name="connsiteX1" fmla="*/ 5577515 w 10965600"/>
              <a:gd name="connsiteY1" fmla="*/ 12032 h 828696"/>
              <a:gd name="connsiteX2" fmla="*/ 7574758 w 10965600"/>
              <a:gd name="connsiteY2" fmla="*/ 0 h 828696"/>
              <a:gd name="connsiteX3" fmla="*/ 10953569 w 10965600"/>
              <a:gd name="connsiteY3" fmla="*/ 661202 h 828696"/>
              <a:gd name="connsiteX4" fmla="*/ 10965600 w 10965600"/>
              <a:gd name="connsiteY4" fmla="*/ 828696 h 828696"/>
              <a:gd name="connsiteX5" fmla="*/ 0 w 10965600"/>
              <a:gd name="connsiteY5" fmla="*/ 828696 h 828696"/>
              <a:gd name="connsiteX6" fmla="*/ 0 w 10965600"/>
              <a:gd name="connsiteY6" fmla="*/ 11496 h 828696"/>
              <a:gd name="connsiteX0" fmla="*/ 0 w 10965600"/>
              <a:gd name="connsiteY0" fmla="*/ 11496 h 828696"/>
              <a:gd name="connsiteX1" fmla="*/ 5577515 w 10965600"/>
              <a:gd name="connsiteY1" fmla="*/ 12032 h 828696"/>
              <a:gd name="connsiteX2" fmla="*/ 7574758 w 10965600"/>
              <a:gd name="connsiteY2" fmla="*/ 0 h 828696"/>
              <a:gd name="connsiteX3" fmla="*/ 10953569 w 10965600"/>
              <a:gd name="connsiteY3" fmla="*/ 661202 h 828696"/>
              <a:gd name="connsiteX4" fmla="*/ 10965600 w 10965600"/>
              <a:gd name="connsiteY4" fmla="*/ 828696 h 828696"/>
              <a:gd name="connsiteX5" fmla="*/ 0 w 10965600"/>
              <a:gd name="connsiteY5" fmla="*/ 828696 h 828696"/>
              <a:gd name="connsiteX6" fmla="*/ 0 w 10965600"/>
              <a:gd name="connsiteY6" fmla="*/ 11496 h 828696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17894 h 817200"/>
              <a:gd name="connsiteX3" fmla="*/ 10953569 w 10965600"/>
              <a:gd name="connsiteY3" fmla="*/ 649706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17894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66020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66020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576137 w 10965600"/>
              <a:gd name="connsiteY2" fmla="*/ 566020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65600"/>
              <a:gd name="connsiteY0" fmla="*/ 0 h 817200"/>
              <a:gd name="connsiteX1" fmla="*/ 5577515 w 10965600"/>
              <a:gd name="connsiteY1" fmla="*/ 536 h 817200"/>
              <a:gd name="connsiteX2" fmla="*/ 6636295 w 10965600"/>
              <a:gd name="connsiteY2" fmla="*/ 674304 h 817200"/>
              <a:gd name="connsiteX3" fmla="*/ 10953569 w 10965600"/>
              <a:gd name="connsiteY3" fmla="*/ 685801 h 817200"/>
              <a:gd name="connsiteX4" fmla="*/ 10965600 w 10965600"/>
              <a:gd name="connsiteY4" fmla="*/ 817200 h 817200"/>
              <a:gd name="connsiteX5" fmla="*/ 0 w 10965600"/>
              <a:gd name="connsiteY5" fmla="*/ 817200 h 817200"/>
              <a:gd name="connsiteX6" fmla="*/ 0 w 10965600"/>
              <a:gd name="connsiteY6" fmla="*/ 0 h 817200"/>
              <a:gd name="connsiteX0" fmla="*/ 0 w 10977632"/>
              <a:gd name="connsiteY0" fmla="*/ 0 h 817200"/>
              <a:gd name="connsiteX1" fmla="*/ 5577515 w 10977632"/>
              <a:gd name="connsiteY1" fmla="*/ 536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577515 w 10977632"/>
              <a:gd name="connsiteY1" fmla="*/ 536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636295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45477 w 10977632"/>
              <a:gd name="connsiteY2" fmla="*/ 674304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772773 w 10977632"/>
              <a:gd name="connsiteY2" fmla="*/ 619713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800068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127139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5441038 w 10977632"/>
              <a:gd name="connsiteY1" fmla="*/ 27832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0977632"/>
              <a:gd name="connsiteY0" fmla="*/ 0 h 817200"/>
              <a:gd name="connsiteX1" fmla="*/ 4908775 w 10977632"/>
              <a:gd name="connsiteY1" fmla="*/ 14185 h 817200"/>
              <a:gd name="connsiteX2" fmla="*/ 6458874 w 10977632"/>
              <a:gd name="connsiteY2" fmla="*/ 687952 h 817200"/>
              <a:gd name="connsiteX3" fmla="*/ 10977632 w 10977632"/>
              <a:gd name="connsiteY3" fmla="*/ 709864 h 817200"/>
              <a:gd name="connsiteX4" fmla="*/ 10965600 w 10977632"/>
              <a:gd name="connsiteY4" fmla="*/ 817200 h 817200"/>
              <a:gd name="connsiteX5" fmla="*/ 0 w 10977632"/>
              <a:gd name="connsiteY5" fmla="*/ 817200 h 817200"/>
              <a:gd name="connsiteX6" fmla="*/ 0 w 10977632"/>
              <a:gd name="connsiteY6" fmla="*/ 0 h 817200"/>
              <a:gd name="connsiteX0" fmla="*/ 0 w 11620627"/>
              <a:gd name="connsiteY0" fmla="*/ 0 h 841054"/>
              <a:gd name="connsiteX1" fmla="*/ 4908775 w 11620627"/>
              <a:gd name="connsiteY1" fmla="*/ 14185 h 841054"/>
              <a:gd name="connsiteX2" fmla="*/ 6458874 w 11620627"/>
              <a:gd name="connsiteY2" fmla="*/ 687952 h 841054"/>
              <a:gd name="connsiteX3" fmla="*/ 10977632 w 11620627"/>
              <a:gd name="connsiteY3" fmla="*/ 709864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4908775 w 11620627"/>
              <a:gd name="connsiteY1" fmla="*/ 14185 h 841054"/>
              <a:gd name="connsiteX2" fmla="*/ 6458874 w 11620627"/>
              <a:gd name="connsiteY2" fmla="*/ 687952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6458874 w 11620627"/>
              <a:gd name="connsiteY2" fmla="*/ 687952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0 h 841054"/>
              <a:gd name="connsiteX1" fmla="*/ 3611058 w 11620627"/>
              <a:gd name="connsiteY1" fmla="*/ 4382 h 841054"/>
              <a:gd name="connsiteX2" fmla="*/ 4959960 w 11620627"/>
              <a:gd name="connsiteY2" fmla="*/ 727164 h 841054"/>
              <a:gd name="connsiteX3" fmla="*/ 11599067 w 11620627"/>
              <a:gd name="connsiteY3" fmla="*/ 733718 h 841054"/>
              <a:gd name="connsiteX4" fmla="*/ 11620627 w 11620627"/>
              <a:gd name="connsiteY4" fmla="*/ 841054 h 841054"/>
              <a:gd name="connsiteX5" fmla="*/ 0 w 11620627"/>
              <a:gd name="connsiteY5" fmla="*/ 817200 h 841054"/>
              <a:gd name="connsiteX6" fmla="*/ 0 w 11620627"/>
              <a:gd name="connsiteY6" fmla="*/ 0 h 841054"/>
              <a:gd name="connsiteX0" fmla="*/ 0 w 11620627"/>
              <a:gd name="connsiteY0" fmla="*/ 1391 h 842445"/>
              <a:gd name="connsiteX1" fmla="*/ 3800651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620627"/>
              <a:gd name="connsiteY0" fmla="*/ 1391 h 842445"/>
              <a:gd name="connsiteX1" fmla="*/ 3717704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620627"/>
              <a:gd name="connsiteY0" fmla="*/ 1391 h 842445"/>
              <a:gd name="connsiteX1" fmla="*/ 3717704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620627"/>
              <a:gd name="connsiteY0" fmla="*/ 1391 h 842445"/>
              <a:gd name="connsiteX1" fmla="*/ 3717704 w 11620627"/>
              <a:gd name="connsiteY1" fmla="*/ 0 h 842445"/>
              <a:gd name="connsiteX2" fmla="*/ 4959960 w 11620627"/>
              <a:gd name="connsiteY2" fmla="*/ 728555 h 842445"/>
              <a:gd name="connsiteX3" fmla="*/ 11599067 w 11620627"/>
              <a:gd name="connsiteY3" fmla="*/ 735109 h 842445"/>
              <a:gd name="connsiteX4" fmla="*/ 11620627 w 11620627"/>
              <a:gd name="connsiteY4" fmla="*/ 842445 h 842445"/>
              <a:gd name="connsiteX5" fmla="*/ 0 w 11620627"/>
              <a:gd name="connsiteY5" fmla="*/ 818591 h 842445"/>
              <a:gd name="connsiteX6" fmla="*/ 0 w 11620627"/>
              <a:gd name="connsiteY6" fmla="*/ 1391 h 842445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4959960 w 11599067"/>
              <a:gd name="connsiteY2" fmla="*/ 728555 h 848219"/>
              <a:gd name="connsiteX3" fmla="*/ 11599067 w 11599067"/>
              <a:gd name="connsiteY3" fmla="*/ 735109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054757 w 11599067"/>
              <a:gd name="connsiteY2" fmla="*/ 757423 h 848219"/>
              <a:gd name="connsiteX3" fmla="*/ 11599067 w 11599067"/>
              <a:gd name="connsiteY3" fmla="*/ 735109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054757 w 11599067"/>
              <a:gd name="connsiteY2" fmla="*/ 757423 h 848219"/>
              <a:gd name="connsiteX3" fmla="*/ 11599067 w 11599067"/>
              <a:gd name="connsiteY3" fmla="*/ 735109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054757 w 11599067"/>
              <a:gd name="connsiteY2" fmla="*/ 75742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173254 w 11599067"/>
              <a:gd name="connsiteY2" fmla="*/ 774743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566455 w 11599067"/>
              <a:gd name="connsiteY2" fmla="*/ 736796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608964 w 11599067"/>
              <a:gd name="connsiteY2" fmla="*/ 676081 h 848219"/>
              <a:gd name="connsiteX3" fmla="*/ 11599067 w 11599067"/>
              <a:gd name="connsiteY3" fmla="*/ 758204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9067"/>
              <a:gd name="connsiteY0" fmla="*/ 1391 h 848219"/>
              <a:gd name="connsiteX1" fmla="*/ 3717704 w 11599067"/>
              <a:gd name="connsiteY1" fmla="*/ 0 h 848219"/>
              <a:gd name="connsiteX2" fmla="*/ 5608964 w 11599067"/>
              <a:gd name="connsiteY2" fmla="*/ 676081 h 848219"/>
              <a:gd name="connsiteX3" fmla="*/ 11599067 w 11599067"/>
              <a:gd name="connsiteY3" fmla="*/ 644362 h 848219"/>
              <a:gd name="connsiteX4" fmla="*/ 11596928 w 11599067"/>
              <a:gd name="connsiteY4" fmla="*/ 848219 h 848219"/>
              <a:gd name="connsiteX5" fmla="*/ 0 w 11599067"/>
              <a:gd name="connsiteY5" fmla="*/ 818591 h 848219"/>
              <a:gd name="connsiteX6" fmla="*/ 0 w 11599067"/>
              <a:gd name="connsiteY6" fmla="*/ 1391 h 848219"/>
              <a:gd name="connsiteX0" fmla="*/ 0 w 11596928"/>
              <a:gd name="connsiteY0" fmla="*/ 1391 h 848219"/>
              <a:gd name="connsiteX1" fmla="*/ 3717704 w 11596928"/>
              <a:gd name="connsiteY1" fmla="*/ 0 h 848219"/>
              <a:gd name="connsiteX2" fmla="*/ 5608964 w 11596928"/>
              <a:gd name="connsiteY2" fmla="*/ 676081 h 848219"/>
              <a:gd name="connsiteX3" fmla="*/ 11577813 w 11596928"/>
              <a:gd name="connsiteY3" fmla="*/ 659542 h 848219"/>
              <a:gd name="connsiteX4" fmla="*/ 11596928 w 11596928"/>
              <a:gd name="connsiteY4" fmla="*/ 848219 h 848219"/>
              <a:gd name="connsiteX5" fmla="*/ 0 w 11596928"/>
              <a:gd name="connsiteY5" fmla="*/ 818591 h 848219"/>
              <a:gd name="connsiteX6" fmla="*/ 0 w 11596928"/>
              <a:gd name="connsiteY6" fmla="*/ 1391 h 848219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76081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45723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608964 w 11596928"/>
              <a:gd name="connsiteY2" fmla="*/ 645723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151999 w 11596928"/>
              <a:gd name="connsiteY2" fmla="*/ 638133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151999 w 11596928"/>
              <a:gd name="connsiteY2" fmla="*/ 638133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391 h 818591"/>
              <a:gd name="connsiteX1" fmla="*/ 3717704 w 11596928"/>
              <a:gd name="connsiteY1" fmla="*/ 0 h 818591"/>
              <a:gd name="connsiteX2" fmla="*/ 5151999 w 11596928"/>
              <a:gd name="connsiteY2" fmla="*/ 638133 h 818591"/>
              <a:gd name="connsiteX3" fmla="*/ 11577813 w 11596928"/>
              <a:gd name="connsiteY3" fmla="*/ 659542 h 818591"/>
              <a:gd name="connsiteX4" fmla="*/ 11596928 w 11596928"/>
              <a:gd name="connsiteY4" fmla="*/ 817861 h 818591"/>
              <a:gd name="connsiteX5" fmla="*/ 0 w 11596928"/>
              <a:gd name="connsiteY5" fmla="*/ 818591 h 818591"/>
              <a:gd name="connsiteX6" fmla="*/ 0 w 11596928"/>
              <a:gd name="connsiteY6" fmla="*/ 1391 h 818591"/>
              <a:gd name="connsiteX0" fmla="*/ 0 w 11596928"/>
              <a:gd name="connsiteY0" fmla="*/ 16571 h 833771"/>
              <a:gd name="connsiteX1" fmla="*/ 3537045 w 11596928"/>
              <a:gd name="connsiteY1" fmla="*/ 0 h 833771"/>
              <a:gd name="connsiteX2" fmla="*/ 5151999 w 11596928"/>
              <a:gd name="connsiteY2" fmla="*/ 653313 h 833771"/>
              <a:gd name="connsiteX3" fmla="*/ 11577813 w 11596928"/>
              <a:gd name="connsiteY3" fmla="*/ 674722 h 833771"/>
              <a:gd name="connsiteX4" fmla="*/ 11596928 w 11596928"/>
              <a:gd name="connsiteY4" fmla="*/ 833041 h 833771"/>
              <a:gd name="connsiteX5" fmla="*/ 0 w 11596928"/>
              <a:gd name="connsiteY5" fmla="*/ 833771 h 833771"/>
              <a:gd name="connsiteX6" fmla="*/ 0 w 11596928"/>
              <a:gd name="connsiteY6" fmla="*/ 16571 h 833771"/>
              <a:gd name="connsiteX0" fmla="*/ 0 w 11596928"/>
              <a:gd name="connsiteY0" fmla="*/ 16571 h 833771"/>
              <a:gd name="connsiteX1" fmla="*/ 3537045 w 11596928"/>
              <a:gd name="connsiteY1" fmla="*/ 0 h 833771"/>
              <a:gd name="connsiteX2" fmla="*/ 5151999 w 11596928"/>
              <a:gd name="connsiteY2" fmla="*/ 653313 h 833771"/>
              <a:gd name="connsiteX3" fmla="*/ 11577813 w 11596928"/>
              <a:gd name="connsiteY3" fmla="*/ 674722 h 833771"/>
              <a:gd name="connsiteX4" fmla="*/ 11596928 w 11596928"/>
              <a:gd name="connsiteY4" fmla="*/ 833041 h 833771"/>
              <a:gd name="connsiteX5" fmla="*/ 0 w 11596928"/>
              <a:gd name="connsiteY5" fmla="*/ 833771 h 833771"/>
              <a:gd name="connsiteX6" fmla="*/ 0 w 11596928"/>
              <a:gd name="connsiteY6" fmla="*/ 16571 h 833771"/>
              <a:gd name="connsiteX0" fmla="*/ 0 w 11596928"/>
              <a:gd name="connsiteY0" fmla="*/ 0 h 817200"/>
              <a:gd name="connsiteX1" fmla="*/ 3537045 w 11596928"/>
              <a:gd name="connsiteY1" fmla="*/ 13786 h 817200"/>
              <a:gd name="connsiteX2" fmla="*/ 5151999 w 11596928"/>
              <a:gd name="connsiteY2" fmla="*/ 636742 h 817200"/>
              <a:gd name="connsiteX3" fmla="*/ 11577813 w 11596928"/>
              <a:gd name="connsiteY3" fmla="*/ 658151 h 817200"/>
              <a:gd name="connsiteX4" fmla="*/ 11596928 w 11596928"/>
              <a:gd name="connsiteY4" fmla="*/ 816470 h 817200"/>
              <a:gd name="connsiteX5" fmla="*/ 0 w 11596928"/>
              <a:gd name="connsiteY5" fmla="*/ 817200 h 817200"/>
              <a:gd name="connsiteX6" fmla="*/ 0 w 11596928"/>
              <a:gd name="connsiteY6" fmla="*/ 0 h 817200"/>
              <a:gd name="connsiteX0" fmla="*/ 0 w 11596928"/>
              <a:gd name="connsiteY0" fmla="*/ 0 h 817200"/>
              <a:gd name="connsiteX1" fmla="*/ 3537045 w 11596928"/>
              <a:gd name="connsiteY1" fmla="*/ 13786 h 817200"/>
              <a:gd name="connsiteX2" fmla="*/ 5151999 w 11596928"/>
              <a:gd name="connsiteY2" fmla="*/ 636742 h 817200"/>
              <a:gd name="connsiteX3" fmla="*/ 11577813 w 11596928"/>
              <a:gd name="connsiteY3" fmla="*/ 658151 h 817200"/>
              <a:gd name="connsiteX4" fmla="*/ 11596928 w 11596928"/>
              <a:gd name="connsiteY4" fmla="*/ 816470 h 817200"/>
              <a:gd name="connsiteX5" fmla="*/ 0 w 11596928"/>
              <a:gd name="connsiteY5" fmla="*/ 817200 h 817200"/>
              <a:gd name="connsiteX6" fmla="*/ 0 w 11596928"/>
              <a:gd name="connsiteY6" fmla="*/ 0 h 817200"/>
              <a:gd name="connsiteX0" fmla="*/ 0 w 11596928"/>
              <a:gd name="connsiteY0" fmla="*/ 1394 h 818594"/>
              <a:gd name="connsiteX1" fmla="*/ 3505165 w 11596928"/>
              <a:gd name="connsiteY1" fmla="*/ 0 h 818594"/>
              <a:gd name="connsiteX2" fmla="*/ 5151999 w 11596928"/>
              <a:gd name="connsiteY2" fmla="*/ 638136 h 818594"/>
              <a:gd name="connsiteX3" fmla="*/ 11577813 w 11596928"/>
              <a:gd name="connsiteY3" fmla="*/ 659545 h 818594"/>
              <a:gd name="connsiteX4" fmla="*/ 11596928 w 11596928"/>
              <a:gd name="connsiteY4" fmla="*/ 817864 h 818594"/>
              <a:gd name="connsiteX5" fmla="*/ 0 w 11596928"/>
              <a:gd name="connsiteY5" fmla="*/ 818594 h 818594"/>
              <a:gd name="connsiteX6" fmla="*/ 0 w 11596928"/>
              <a:gd name="connsiteY6" fmla="*/ 1394 h 818594"/>
              <a:gd name="connsiteX0" fmla="*/ 0 w 11596928"/>
              <a:gd name="connsiteY0" fmla="*/ 1394 h 818594"/>
              <a:gd name="connsiteX1" fmla="*/ 3505165 w 11596928"/>
              <a:gd name="connsiteY1" fmla="*/ 0 h 818594"/>
              <a:gd name="connsiteX2" fmla="*/ 5151999 w 11596928"/>
              <a:gd name="connsiteY2" fmla="*/ 638136 h 818594"/>
              <a:gd name="connsiteX3" fmla="*/ 11577813 w 11596928"/>
              <a:gd name="connsiteY3" fmla="*/ 659545 h 818594"/>
              <a:gd name="connsiteX4" fmla="*/ 11596928 w 11596928"/>
              <a:gd name="connsiteY4" fmla="*/ 817864 h 818594"/>
              <a:gd name="connsiteX5" fmla="*/ 0 w 11596928"/>
              <a:gd name="connsiteY5" fmla="*/ 818594 h 818594"/>
              <a:gd name="connsiteX6" fmla="*/ 0 w 11596928"/>
              <a:gd name="connsiteY6" fmla="*/ 1394 h 818594"/>
              <a:gd name="connsiteX0" fmla="*/ 0 w 11596928"/>
              <a:gd name="connsiteY0" fmla="*/ 1394 h 818594"/>
              <a:gd name="connsiteX1" fmla="*/ 3505165 w 11596928"/>
              <a:gd name="connsiteY1" fmla="*/ 0 h 818594"/>
              <a:gd name="connsiteX2" fmla="*/ 5151999 w 11596928"/>
              <a:gd name="connsiteY2" fmla="*/ 638136 h 818594"/>
              <a:gd name="connsiteX3" fmla="*/ 11577813 w 11596928"/>
              <a:gd name="connsiteY3" fmla="*/ 659545 h 818594"/>
              <a:gd name="connsiteX4" fmla="*/ 11596928 w 11596928"/>
              <a:gd name="connsiteY4" fmla="*/ 817864 h 818594"/>
              <a:gd name="connsiteX5" fmla="*/ 0 w 11596928"/>
              <a:gd name="connsiteY5" fmla="*/ 818594 h 818594"/>
              <a:gd name="connsiteX6" fmla="*/ 0 w 11596928"/>
              <a:gd name="connsiteY6" fmla="*/ 1394 h 818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96928" h="818594">
                <a:moveTo>
                  <a:pt x="0" y="1394"/>
                </a:moveTo>
                <a:lnTo>
                  <a:pt x="3505165" y="0"/>
                </a:lnTo>
                <a:cubicBezTo>
                  <a:pt x="4647865" y="85106"/>
                  <a:pt x="4392655" y="616558"/>
                  <a:pt x="5151999" y="638136"/>
                </a:cubicBezTo>
                <a:cubicBezTo>
                  <a:pt x="6028627" y="660370"/>
                  <a:pt x="10319195" y="655713"/>
                  <a:pt x="11577813" y="659545"/>
                </a:cubicBezTo>
                <a:lnTo>
                  <a:pt x="11596928" y="817864"/>
                </a:lnTo>
                <a:lnTo>
                  <a:pt x="0" y="818594"/>
                </a:lnTo>
                <a:lnTo>
                  <a:pt x="0" y="1394"/>
                </a:lnTo>
                <a:close/>
              </a:path>
            </a:pathLst>
          </a:custGeom>
          <a:solidFill>
            <a:srgbClr val="47B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solidFill>
                <a:srgbClr val="9FD9E7"/>
              </a:solidFill>
            </a:endParaRPr>
          </a:p>
        </p:txBody>
      </p:sp>
      <p:sp>
        <p:nvSpPr>
          <p:cNvPr id="23" name="สี่เหลี่ยมผืนผ้า 22">
            <a:extLst>
              <a:ext uri="{FF2B5EF4-FFF2-40B4-BE49-F238E27FC236}">
                <a16:creationId xmlns:a16="http://schemas.microsoft.com/office/drawing/2014/main" id="{9D597537-7382-4BE9-B69F-B0268C3DAED4}"/>
              </a:ext>
            </a:extLst>
          </p:cNvPr>
          <p:cNvSpPr/>
          <p:nvPr/>
        </p:nvSpPr>
        <p:spPr>
          <a:xfrm>
            <a:off x="652540" y="1327561"/>
            <a:ext cx="7920000" cy="4320000"/>
          </a:xfrm>
          <a:prstGeom prst="rect">
            <a:avLst/>
          </a:prstGeom>
          <a:solidFill>
            <a:srgbClr val="EB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4" name="สี่เหลี่ยมผืนผ้า 23">
            <a:extLst>
              <a:ext uri="{FF2B5EF4-FFF2-40B4-BE49-F238E27FC236}">
                <a16:creationId xmlns:a16="http://schemas.microsoft.com/office/drawing/2014/main" id="{FC0DF89D-65C1-4A5A-9F23-116F95BA1011}"/>
              </a:ext>
            </a:extLst>
          </p:cNvPr>
          <p:cNvSpPr/>
          <p:nvPr/>
        </p:nvSpPr>
        <p:spPr>
          <a:xfrm>
            <a:off x="641877" y="1327561"/>
            <a:ext cx="7920000" cy="4320000"/>
          </a:xfrm>
          <a:prstGeom prst="rect">
            <a:avLst/>
          </a:prstGeom>
          <a:solidFill>
            <a:srgbClr val="EB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5" name="สีม่วง">
            <a:extLst>
              <a:ext uri="{FF2B5EF4-FFF2-40B4-BE49-F238E27FC236}">
                <a16:creationId xmlns:a16="http://schemas.microsoft.com/office/drawing/2014/main" id="{D9D4C2FB-9C77-468D-AECB-B659D3EE9FAE}"/>
              </a:ext>
            </a:extLst>
          </p:cNvPr>
          <p:cNvSpPr/>
          <p:nvPr/>
        </p:nvSpPr>
        <p:spPr>
          <a:xfrm>
            <a:off x="623698" y="1334276"/>
            <a:ext cx="7948843" cy="1948611"/>
          </a:xfrm>
          <a:custGeom>
            <a:avLst/>
            <a:gdLst>
              <a:gd name="connsiteX0" fmla="*/ 0 w 7920000"/>
              <a:gd name="connsiteY0" fmla="*/ 0 h 1077687"/>
              <a:gd name="connsiteX1" fmla="*/ 7920000 w 7920000"/>
              <a:gd name="connsiteY1" fmla="*/ 0 h 1077687"/>
              <a:gd name="connsiteX2" fmla="*/ 7920000 w 7920000"/>
              <a:gd name="connsiteY2" fmla="*/ 1077687 h 1077687"/>
              <a:gd name="connsiteX3" fmla="*/ 0 w 7920000"/>
              <a:gd name="connsiteY3" fmla="*/ 1077687 h 1077687"/>
              <a:gd name="connsiteX4" fmla="*/ 0 w 7920000"/>
              <a:gd name="connsiteY4" fmla="*/ 0 h 1077687"/>
              <a:gd name="connsiteX0" fmla="*/ 0 w 7920000"/>
              <a:gd name="connsiteY0" fmla="*/ 0 h 1077687"/>
              <a:gd name="connsiteX1" fmla="*/ 7920000 w 7920000"/>
              <a:gd name="connsiteY1" fmla="*/ 0 h 1077687"/>
              <a:gd name="connsiteX2" fmla="*/ 7920000 w 7920000"/>
              <a:gd name="connsiteY2" fmla="*/ 1077687 h 1077687"/>
              <a:gd name="connsiteX3" fmla="*/ 0 w 7920000"/>
              <a:gd name="connsiteY3" fmla="*/ 751116 h 1077687"/>
              <a:gd name="connsiteX4" fmla="*/ 0 w 7920000"/>
              <a:gd name="connsiteY4" fmla="*/ 0 h 1077687"/>
              <a:gd name="connsiteX0" fmla="*/ 0 w 7920000"/>
              <a:gd name="connsiteY0" fmla="*/ 0 h 1651801"/>
              <a:gd name="connsiteX1" fmla="*/ 7920000 w 7920000"/>
              <a:gd name="connsiteY1" fmla="*/ 0 h 1651801"/>
              <a:gd name="connsiteX2" fmla="*/ 7920000 w 7920000"/>
              <a:gd name="connsiteY2" fmla="*/ 1077687 h 1651801"/>
              <a:gd name="connsiteX3" fmla="*/ 0 w 7920000"/>
              <a:gd name="connsiteY3" fmla="*/ 751116 h 1651801"/>
              <a:gd name="connsiteX4" fmla="*/ 0 w 7920000"/>
              <a:gd name="connsiteY4" fmla="*/ 0 h 1651801"/>
              <a:gd name="connsiteX0" fmla="*/ 0 w 7920000"/>
              <a:gd name="connsiteY0" fmla="*/ 0 h 1928261"/>
              <a:gd name="connsiteX1" fmla="*/ 7920000 w 7920000"/>
              <a:gd name="connsiteY1" fmla="*/ 0 h 1928261"/>
              <a:gd name="connsiteX2" fmla="*/ 7920000 w 7920000"/>
              <a:gd name="connsiteY2" fmla="*/ 1077687 h 1928261"/>
              <a:gd name="connsiteX3" fmla="*/ 0 w 7920000"/>
              <a:gd name="connsiteY3" fmla="*/ 751116 h 1928261"/>
              <a:gd name="connsiteX4" fmla="*/ 0 w 7920000"/>
              <a:gd name="connsiteY4" fmla="*/ 0 h 1928261"/>
              <a:gd name="connsiteX0" fmla="*/ 0 w 7920000"/>
              <a:gd name="connsiteY0" fmla="*/ 0 h 1989735"/>
              <a:gd name="connsiteX1" fmla="*/ 7920000 w 7920000"/>
              <a:gd name="connsiteY1" fmla="*/ 0 h 1989735"/>
              <a:gd name="connsiteX2" fmla="*/ 7920000 w 7920000"/>
              <a:gd name="connsiteY2" fmla="*/ 1077687 h 1989735"/>
              <a:gd name="connsiteX3" fmla="*/ 12032 w 7920000"/>
              <a:gd name="connsiteY3" fmla="*/ 1003779 h 1989735"/>
              <a:gd name="connsiteX4" fmla="*/ 0 w 7920000"/>
              <a:gd name="connsiteY4" fmla="*/ 0 h 1989735"/>
              <a:gd name="connsiteX0" fmla="*/ 0 w 7920000"/>
              <a:gd name="connsiteY0" fmla="*/ 0 h 1955382"/>
              <a:gd name="connsiteX1" fmla="*/ 7920000 w 7920000"/>
              <a:gd name="connsiteY1" fmla="*/ 0 h 1955382"/>
              <a:gd name="connsiteX2" fmla="*/ 7920000 w 7920000"/>
              <a:gd name="connsiteY2" fmla="*/ 1077687 h 1955382"/>
              <a:gd name="connsiteX3" fmla="*/ 12032 w 7920000"/>
              <a:gd name="connsiteY3" fmla="*/ 866827 h 1955382"/>
              <a:gd name="connsiteX4" fmla="*/ 0 w 7920000"/>
              <a:gd name="connsiteY4" fmla="*/ 0 h 1955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0000" h="1955382">
                <a:moveTo>
                  <a:pt x="0" y="0"/>
                </a:moveTo>
                <a:lnTo>
                  <a:pt x="7920000" y="0"/>
                </a:lnTo>
                <a:lnTo>
                  <a:pt x="7920000" y="1077687"/>
                </a:lnTo>
                <a:cubicBezTo>
                  <a:pt x="6156586" y="3118472"/>
                  <a:pt x="2652032" y="975684"/>
                  <a:pt x="12032" y="866827"/>
                </a:cubicBezTo>
                <a:lnTo>
                  <a:pt x="0" y="0"/>
                </a:lnTo>
                <a:close/>
              </a:path>
            </a:pathLst>
          </a:custGeom>
          <a:solidFill>
            <a:srgbClr val="CABB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6" name="สีฟ้า2">
            <a:extLst>
              <a:ext uri="{FF2B5EF4-FFF2-40B4-BE49-F238E27FC236}">
                <a16:creationId xmlns:a16="http://schemas.microsoft.com/office/drawing/2014/main" id="{3FE7E62F-F6C1-40B2-A638-AC0F52FAEF17}"/>
              </a:ext>
            </a:extLst>
          </p:cNvPr>
          <p:cNvSpPr/>
          <p:nvPr/>
        </p:nvSpPr>
        <p:spPr>
          <a:xfrm>
            <a:off x="629930" y="1277331"/>
            <a:ext cx="7930664" cy="1907533"/>
          </a:xfrm>
          <a:custGeom>
            <a:avLst/>
            <a:gdLst>
              <a:gd name="connsiteX0" fmla="*/ 0 w 7920000"/>
              <a:gd name="connsiteY0" fmla="*/ 0 h 1077687"/>
              <a:gd name="connsiteX1" fmla="*/ 7920000 w 7920000"/>
              <a:gd name="connsiteY1" fmla="*/ 0 h 1077687"/>
              <a:gd name="connsiteX2" fmla="*/ 7920000 w 7920000"/>
              <a:gd name="connsiteY2" fmla="*/ 1077687 h 1077687"/>
              <a:gd name="connsiteX3" fmla="*/ 0 w 7920000"/>
              <a:gd name="connsiteY3" fmla="*/ 1077687 h 1077687"/>
              <a:gd name="connsiteX4" fmla="*/ 0 w 7920000"/>
              <a:gd name="connsiteY4" fmla="*/ 0 h 1077687"/>
              <a:gd name="connsiteX0" fmla="*/ 0 w 7920000"/>
              <a:gd name="connsiteY0" fmla="*/ 0 h 1077687"/>
              <a:gd name="connsiteX1" fmla="*/ 7920000 w 7920000"/>
              <a:gd name="connsiteY1" fmla="*/ 0 h 1077687"/>
              <a:gd name="connsiteX2" fmla="*/ 7920000 w 7920000"/>
              <a:gd name="connsiteY2" fmla="*/ 1077687 h 1077687"/>
              <a:gd name="connsiteX3" fmla="*/ 0 w 7920000"/>
              <a:gd name="connsiteY3" fmla="*/ 751116 h 1077687"/>
              <a:gd name="connsiteX4" fmla="*/ 0 w 7920000"/>
              <a:gd name="connsiteY4" fmla="*/ 0 h 1077687"/>
              <a:gd name="connsiteX0" fmla="*/ 0 w 7920000"/>
              <a:gd name="connsiteY0" fmla="*/ 0 h 1651801"/>
              <a:gd name="connsiteX1" fmla="*/ 7920000 w 7920000"/>
              <a:gd name="connsiteY1" fmla="*/ 0 h 1651801"/>
              <a:gd name="connsiteX2" fmla="*/ 7920000 w 7920000"/>
              <a:gd name="connsiteY2" fmla="*/ 1077687 h 1651801"/>
              <a:gd name="connsiteX3" fmla="*/ 0 w 7920000"/>
              <a:gd name="connsiteY3" fmla="*/ 751116 h 1651801"/>
              <a:gd name="connsiteX4" fmla="*/ 0 w 7920000"/>
              <a:gd name="connsiteY4" fmla="*/ 0 h 1651801"/>
              <a:gd name="connsiteX0" fmla="*/ 0 w 7920000"/>
              <a:gd name="connsiteY0" fmla="*/ 0 h 1928261"/>
              <a:gd name="connsiteX1" fmla="*/ 7920000 w 7920000"/>
              <a:gd name="connsiteY1" fmla="*/ 0 h 1928261"/>
              <a:gd name="connsiteX2" fmla="*/ 7920000 w 7920000"/>
              <a:gd name="connsiteY2" fmla="*/ 1077687 h 1928261"/>
              <a:gd name="connsiteX3" fmla="*/ 0 w 7920000"/>
              <a:gd name="connsiteY3" fmla="*/ 751116 h 1928261"/>
              <a:gd name="connsiteX4" fmla="*/ 0 w 7920000"/>
              <a:gd name="connsiteY4" fmla="*/ 0 h 1928261"/>
              <a:gd name="connsiteX0" fmla="*/ 0 w 7920000"/>
              <a:gd name="connsiteY0" fmla="*/ 0 h 1989735"/>
              <a:gd name="connsiteX1" fmla="*/ 7920000 w 7920000"/>
              <a:gd name="connsiteY1" fmla="*/ 0 h 1989735"/>
              <a:gd name="connsiteX2" fmla="*/ 7920000 w 7920000"/>
              <a:gd name="connsiteY2" fmla="*/ 1077687 h 1989735"/>
              <a:gd name="connsiteX3" fmla="*/ 12032 w 7920000"/>
              <a:gd name="connsiteY3" fmla="*/ 1003779 h 1989735"/>
              <a:gd name="connsiteX4" fmla="*/ 0 w 7920000"/>
              <a:gd name="connsiteY4" fmla="*/ 0 h 198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20000" h="1989735">
                <a:moveTo>
                  <a:pt x="0" y="0"/>
                </a:moveTo>
                <a:lnTo>
                  <a:pt x="7920000" y="0"/>
                </a:lnTo>
                <a:lnTo>
                  <a:pt x="7920000" y="1077687"/>
                </a:lnTo>
                <a:cubicBezTo>
                  <a:pt x="6156586" y="3118472"/>
                  <a:pt x="2652032" y="1112636"/>
                  <a:pt x="12032" y="100377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สี่ฟ้า1">
            <a:extLst>
              <a:ext uri="{FF2B5EF4-FFF2-40B4-BE49-F238E27FC236}">
                <a16:creationId xmlns:a16="http://schemas.microsoft.com/office/drawing/2014/main" id="{53DA9BD0-8AD7-4ED9-922C-7A4671A12A69}"/>
              </a:ext>
            </a:extLst>
          </p:cNvPr>
          <p:cNvSpPr/>
          <p:nvPr/>
        </p:nvSpPr>
        <p:spPr>
          <a:xfrm>
            <a:off x="652219" y="1252886"/>
            <a:ext cx="7925973" cy="1803500"/>
          </a:xfrm>
          <a:custGeom>
            <a:avLst/>
            <a:gdLst>
              <a:gd name="connsiteX0" fmla="*/ 0 w 7920000"/>
              <a:gd name="connsiteY0" fmla="*/ 0 h 1077687"/>
              <a:gd name="connsiteX1" fmla="*/ 7920000 w 7920000"/>
              <a:gd name="connsiteY1" fmla="*/ 0 h 1077687"/>
              <a:gd name="connsiteX2" fmla="*/ 7920000 w 7920000"/>
              <a:gd name="connsiteY2" fmla="*/ 1077687 h 1077687"/>
              <a:gd name="connsiteX3" fmla="*/ 0 w 7920000"/>
              <a:gd name="connsiteY3" fmla="*/ 1077687 h 1077687"/>
              <a:gd name="connsiteX4" fmla="*/ 0 w 7920000"/>
              <a:gd name="connsiteY4" fmla="*/ 0 h 1077687"/>
              <a:gd name="connsiteX0" fmla="*/ 0 w 7920000"/>
              <a:gd name="connsiteY0" fmla="*/ 0 h 1077687"/>
              <a:gd name="connsiteX1" fmla="*/ 7920000 w 7920000"/>
              <a:gd name="connsiteY1" fmla="*/ 0 h 1077687"/>
              <a:gd name="connsiteX2" fmla="*/ 7920000 w 7920000"/>
              <a:gd name="connsiteY2" fmla="*/ 1077687 h 1077687"/>
              <a:gd name="connsiteX3" fmla="*/ 0 w 7920000"/>
              <a:gd name="connsiteY3" fmla="*/ 751116 h 1077687"/>
              <a:gd name="connsiteX4" fmla="*/ 0 w 7920000"/>
              <a:gd name="connsiteY4" fmla="*/ 0 h 1077687"/>
              <a:gd name="connsiteX0" fmla="*/ 0 w 7920000"/>
              <a:gd name="connsiteY0" fmla="*/ 0 h 1651801"/>
              <a:gd name="connsiteX1" fmla="*/ 7920000 w 7920000"/>
              <a:gd name="connsiteY1" fmla="*/ 0 h 1651801"/>
              <a:gd name="connsiteX2" fmla="*/ 7920000 w 7920000"/>
              <a:gd name="connsiteY2" fmla="*/ 1077687 h 1651801"/>
              <a:gd name="connsiteX3" fmla="*/ 0 w 7920000"/>
              <a:gd name="connsiteY3" fmla="*/ 751116 h 1651801"/>
              <a:gd name="connsiteX4" fmla="*/ 0 w 7920000"/>
              <a:gd name="connsiteY4" fmla="*/ 0 h 1651801"/>
              <a:gd name="connsiteX0" fmla="*/ 0 w 7920000"/>
              <a:gd name="connsiteY0" fmla="*/ 0 h 1928261"/>
              <a:gd name="connsiteX1" fmla="*/ 7920000 w 7920000"/>
              <a:gd name="connsiteY1" fmla="*/ 0 h 1928261"/>
              <a:gd name="connsiteX2" fmla="*/ 7920000 w 7920000"/>
              <a:gd name="connsiteY2" fmla="*/ 1077687 h 1928261"/>
              <a:gd name="connsiteX3" fmla="*/ 0 w 7920000"/>
              <a:gd name="connsiteY3" fmla="*/ 751116 h 1928261"/>
              <a:gd name="connsiteX4" fmla="*/ 0 w 7920000"/>
              <a:gd name="connsiteY4" fmla="*/ 0 h 1928261"/>
              <a:gd name="connsiteX0" fmla="*/ 0 w 7920000"/>
              <a:gd name="connsiteY0" fmla="*/ 0 h 1989735"/>
              <a:gd name="connsiteX1" fmla="*/ 7920000 w 7920000"/>
              <a:gd name="connsiteY1" fmla="*/ 0 h 1989735"/>
              <a:gd name="connsiteX2" fmla="*/ 7920000 w 7920000"/>
              <a:gd name="connsiteY2" fmla="*/ 1077687 h 1989735"/>
              <a:gd name="connsiteX3" fmla="*/ 12032 w 7920000"/>
              <a:gd name="connsiteY3" fmla="*/ 1003779 h 1989735"/>
              <a:gd name="connsiteX4" fmla="*/ 0 w 7920000"/>
              <a:gd name="connsiteY4" fmla="*/ 0 h 1989735"/>
              <a:gd name="connsiteX0" fmla="*/ 692660 w 7907968"/>
              <a:gd name="connsiteY0" fmla="*/ 11731 h 1989735"/>
              <a:gd name="connsiteX1" fmla="*/ 7907968 w 7907968"/>
              <a:gd name="connsiteY1" fmla="*/ 0 h 1989735"/>
              <a:gd name="connsiteX2" fmla="*/ 7907968 w 7907968"/>
              <a:gd name="connsiteY2" fmla="*/ 1077687 h 1989735"/>
              <a:gd name="connsiteX3" fmla="*/ 0 w 7907968"/>
              <a:gd name="connsiteY3" fmla="*/ 1003779 h 1989735"/>
              <a:gd name="connsiteX4" fmla="*/ 692660 w 7907968"/>
              <a:gd name="connsiteY4" fmla="*/ 11731 h 1989735"/>
              <a:gd name="connsiteX0" fmla="*/ 0 w 7215308"/>
              <a:gd name="connsiteY0" fmla="*/ 11731 h 2008425"/>
              <a:gd name="connsiteX1" fmla="*/ 7215308 w 7215308"/>
              <a:gd name="connsiteY1" fmla="*/ 0 h 2008425"/>
              <a:gd name="connsiteX2" fmla="*/ 7215308 w 7215308"/>
              <a:gd name="connsiteY2" fmla="*/ 1077687 h 2008425"/>
              <a:gd name="connsiteX3" fmla="*/ 31338 w 7215308"/>
              <a:gd name="connsiteY3" fmla="*/ 1074162 h 2008425"/>
              <a:gd name="connsiteX4" fmla="*/ 0 w 7215308"/>
              <a:gd name="connsiteY4" fmla="*/ 11731 h 2008425"/>
              <a:gd name="connsiteX0" fmla="*/ 16929 w 7183970"/>
              <a:gd name="connsiteY0" fmla="*/ 23462 h 2008425"/>
              <a:gd name="connsiteX1" fmla="*/ 7183970 w 7183970"/>
              <a:gd name="connsiteY1" fmla="*/ 0 h 2008425"/>
              <a:gd name="connsiteX2" fmla="*/ 7183970 w 7183970"/>
              <a:gd name="connsiteY2" fmla="*/ 1077687 h 2008425"/>
              <a:gd name="connsiteX3" fmla="*/ 0 w 7183970"/>
              <a:gd name="connsiteY3" fmla="*/ 1074162 h 2008425"/>
              <a:gd name="connsiteX4" fmla="*/ 16929 w 7183970"/>
              <a:gd name="connsiteY4" fmla="*/ 23462 h 2008425"/>
              <a:gd name="connsiteX0" fmla="*/ 0 w 7196001"/>
              <a:gd name="connsiteY0" fmla="*/ 46923 h 2008425"/>
              <a:gd name="connsiteX1" fmla="*/ 7196001 w 7196001"/>
              <a:gd name="connsiteY1" fmla="*/ 0 h 2008425"/>
              <a:gd name="connsiteX2" fmla="*/ 7196001 w 7196001"/>
              <a:gd name="connsiteY2" fmla="*/ 1077687 h 2008425"/>
              <a:gd name="connsiteX3" fmla="*/ 12031 w 7196001"/>
              <a:gd name="connsiteY3" fmla="*/ 1074162 h 2008425"/>
              <a:gd name="connsiteX4" fmla="*/ 0 w 7196001"/>
              <a:gd name="connsiteY4" fmla="*/ 46923 h 2008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001" h="2008425">
                <a:moveTo>
                  <a:pt x="0" y="46923"/>
                </a:moveTo>
                <a:lnTo>
                  <a:pt x="7196001" y="0"/>
                </a:lnTo>
                <a:lnTo>
                  <a:pt x="7196001" y="1077687"/>
                </a:lnTo>
                <a:cubicBezTo>
                  <a:pt x="5432587" y="3118472"/>
                  <a:pt x="2652031" y="1183019"/>
                  <a:pt x="12031" y="1074162"/>
                </a:cubicBezTo>
                <a:lnTo>
                  <a:pt x="0" y="46923"/>
                </a:lnTo>
                <a:close/>
              </a:path>
            </a:pathLst>
          </a:custGeom>
          <a:solidFill>
            <a:srgbClr val="9FD9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36" name="รูปภาพ 35">
            <a:extLst>
              <a:ext uri="{FF2B5EF4-FFF2-40B4-BE49-F238E27FC236}">
                <a16:creationId xmlns:a16="http://schemas.microsoft.com/office/drawing/2014/main" id="{CB2C6AB9-F4ED-432E-9354-575571D2CE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091" y="6045351"/>
            <a:ext cx="3376187" cy="812649"/>
          </a:xfrm>
          <a:prstGeom prst="rect">
            <a:avLst/>
          </a:prstGeom>
        </p:spPr>
      </p:pic>
      <p:pic>
        <p:nvPicPr>
          <p:cNvPr id="37" name="รูปภาพ 36">
            <a:extLst>
              <a:ext uri="{FF2B5EF4-FFF2-40B4-BE49-F238E27FC236}">
                <a16:creationId xmlns:a16="http://schemas.microsoft.com/office/drawing/2014/main" id="{CBC06810-6360-49DF-8D0F-1A5D89AEC4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842"/>
          <a:stretch/>
        </p:blipFill>
        <p:spPr>
          <a:xfrm>
            <a:off x="4843423" y="2374075"/>
            <a:ext cx="1204451" cy="648143"/>
          </a:xfrm>
          <a:prstGeom prst="rect">
            <a:avLst/>
          </a:prstGeom>
        </p:spPr>
      </p:pic>
      <p:sp>
        <p:nvSpPr>
          <p:cNvPr id="38" name="สี่เหลี่ยมผืนผ้า: มุมมน 37">
            <a:extLst>
              <a:ext uri="{FF2B5EF4-FFF2-40B4-BE49-F238E27FC236}">
                <a16:creationId xmlns:a16="http://schemas.microsoft.com/office/drawing/2014/main" id="{67616ACF-B7C8-441E-BBC6-B011852E07D7}"/>
              </a:ext>
            </a:extLst>
          </p:cNvPr>
          <p:cNvSpPr/>
          <p:nvPr/>
        </p:nvSpPr>
        <p:spPr>
          <a:xfrm>
            <a:off x="679976" y="278101"/>
            <a:ext cx="4565630" cy="809129"/>
          </a:xfrm>
          <a:prstGeom prst="roundRect">
            <a:avLst>
              <a:gd name="adj" fmla="val 50000"/>
            </a:avLst>
          </a:prstGeom>
          <a:solidFill>
            <a:srgbClr val="EBF8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9" name="วงรี 38">
            <a:extLst>
              <a:ext uri="{FF2B5EF4-FFF2-40B4-BE49-F238E27FC236}">
                <a16:creationId xmlns:a16="http://schemas.microsoft.com/office/drawing/2014/main" id="{22F86E32-C63B-4B26-8325-A0B1ECB7E3AF}"/>
              </a:ext>
            </a:extLst>
          </p:cNvPr>
          <p:cNvSpPr/>
          <p:nvPr/>
        </p:nvSpPr>
        <p:spPr>
          <a:xfrm>
            <a:off x="469252" y="278102"/>
            <a:ext cx="813332" cy="751328"/>
          </a:xfrm>
          <a:prstGeom prst="ellipse">
            <a:avLst/>
          </a:prstGeom>
          <a:solidFill>
            <a:srgbClr val="47BDD9"/>
          </a:solidFill>
          <a:ln w="38100">
            <a:solidFill>
              <a:srgbClr val="9FD9E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0" name="รูปภาพ 39">
            <a:extLst>
              <a:ext uri="{FF2B5EF4-FFF2-40B4-BE49-F238E27FC236}">
                <a16:creationId xmlns:a16="http://schemas.microsoft.com/office/drawing/2014/main" id="{F8E646B2-8938-4072-A4F2-34C36F99AC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2" y="42310"/>
            <a:ext cx="921382" cy="921382"/>
          </a:xfrm>
          <a:prstGeom prst="rect">
            <a:avLst/>
          </a:prstGeom>
        </p:spPr>
      </p:pic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39889D8B-670F-4F2C-8AE9-F1A1C2D46804}"/>
              </a:ext>
            </a:extLst>
          </p:cNvPr>
          <p:cNvSpPr txBox="1"/>
          <p:nvPr/>
        </p:nvSpPr>
        <p:spPr>
          <a:xfrm>
            <a:off x="1310617" y="316475"/>
            <a:ext cx="37092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0070C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การเปิดเผยข้อมูลสาธารณะ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93CBF93D-482C-4032-88F9-94C68C7982D2}"/>
              </a:ext>
            </a:extLst>
          </p:cNvPr>
          <p:cNvSpPr txBox="1"/>
          <p:nvPr/>
        </p:nvSpPr>
        <p:spPr>
          <a:xfrm>
            <a:off x="1228617" y="695703"/>
            <a:ext cx="393997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i="0" dirty="0">
                <a:solidFill>
                  <a:schemeClr val="accent6">
                    <a:lumMod val="75000"/>
                  </a:schemeClr>
                </a:solidFill>
                <a:effectLst/>
                <a:latin typeface="Open Sans" panose="020B0604020202020204" pitchFamily="34" charset="0"/>
              </a:rPr>
              <a:t>Open Data Integrity and Transparency Assessment: OIT</a:t>
            </a:r>
            <a:endParaRPr lang="th-TH" sz="1400" b="1" dirty="0">
              <a:solidFill>
                <a:schemeClr val="accent6">
                  <a:lumMod val="75000"/>
                </a:schemeClr>
              </a:solidFill>
              <a:cs typeface="+mj-cs"/>
            </a:endParaRPr>
          </a:p>
        </p:txBody>
      </p:sp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E20FAC02-D0CA-41DA-BDBB-5EA53B3454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826" y="1860024"/>
            <a:ext cx="1104200" cy="1261548"/>
          </a:xfrm>
          <a:prstGeom prst="rect">
            <a:avLst/>
          </a:prstGeom>
        </p:spPr>
      </p:pic>
      <p:pic>
        <p:nvPicPr>
          <p:cNvPr id="46" name="รูปภาพ 45">
            <a:extLst>
              <a:ext uri="{FF2B5EF4-FFF2-40B4-BE49-F238E27FC236}">
                <a16:creationId xmlns:a16="http://schemas.microsoft.com/office/drawing/2014/main" id="{51AABE63-C5D1-4BFA-97EB-35BB016DD3A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507" y="3739569"/>
            <a:ext cx="1260000" cy="1260000"/>
          </a:xfrm>
          <a:prstGeom prst="rect">
            <a:avLst/>
          </a:prstGeom>
        </p:spPr>
      </p:pic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EB504B9F-40A7-4783-AA42-9DBF92D7D5E4}"/>
              </a:ext>
            </a:extLst>
          </p:cNvPr>
          <p:cNvSpPr txBox="1"/>
          <p:nvPr/>
        </p:nvSpPr>
        <p:spPr>
          <a:xfrm>
            <a:off x="6011984" y="2379209"/>
            <a:ext cx="1752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2021</a:t>
            </a:r>
            <a:endParaRPr lang="th-TH" sz="4400" b="1" dirty="0">
              <a:solidFill>
                <a:schemeClr val="bg1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566D1258-85D3-4A78-9D17-202D314CC0E7}"/>
              </a:ext>
            </a:extLst>
          </p:cNvPr>
          <p:cNvSpPr txBox="1"/>
          <p:nvPr/>
        </p:nvSpPr>
        <p:spPr>
          <a:xfrm>
            <a:off x="1652092" y="3269336"/>
            <a:ext cx="61122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rgbClr val="0070C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การประเมินคุณธรรมและความโปร่งใสในการดำเนินงานของหน่วยงานรัฐ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0E041CA4-924A-4F92-A1F2-C0BDAEA56A6B}"/>
              </a:ext>
            </a:extLst>
          </p:cNvPr>
          <p:cNvSpPr txBox="1"/>
          <p:nvPr/>
        </p:nvSpPr>
        <p:spPr>
          <a:xfrm>
            <a:off x="2461047" y="3548753"/>
            <a:ext cx="51176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47BDD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Integrity and  Transparency Assessment : ITA</a:t>
            </a:r>
            <a:endParaRPr lang="th-TH" sz="1600" dirty="0">
              <a:solidFill>
                <a:srgbClr val="47BDD9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2" name="กล่องข้อความ 51">
            <a:extLst>
              <a:ext uri="{FF2B5EF4-FFF2-40B4-BE49-F238E27FC236}">
                <a16:creationId xmlns:a16="http://schemas.microsoft.com/office/drawing/2014/main" id="{73B0C004-CFE7-4C0D-9B8A-102CF5B4B4F7}"/>
              </a:ext>
            </a:extLst>
          </p:cNvPr>
          <p:cNvSpPr txBox="1"/>
          <p:nvPr/>
        </p:nvSpPr>
        <p:spPr>
          <a:xfrm>
            <a:off x="2882581" y="3843868"/>
            <a:ext cx="435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ln w="63500">
                  <a:solidFill>
                    <a:schemeClr val="bg1"/>
                  </a:solidFill>
                </a:ln>
                <a:solidFill>
                  <a:srgbClr val="E282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โรงเรียนคุณภาพ </a:t>
            </a:r>
            <a:r>
              <a:rPr lang="th-TH" sz="2000" dirty="0" err="1">
                <a:ln w="63500">
                  <a:solidFill>
                    <a:schemeClr val="bg1"/>
                  </a:solidFill>
                </a:ln>
                <a:solidFill>
                  <a:srgbClr val="E282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สพ</a:t>
            </a:r>
            <a:r>
              <a:rPr lang="th-TH" sz="2000" dirty="0">
                <a:ln w="63500">
                  <a:solidFill>
                    <a:schemeClr val="bg1"/>
                  </a:solidFill>
                </a:ln>
                <a:solidFill>
                  <a:srgbClr val="E282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ป.บุรีรัมย์ เขต </a:t>
            </a:r>
            <a:r>
              <a:rPr lang="en-US" sz="2000" dirty="0">
                <a:ln w="63500">
                  <a:solidFill>
                    <a:schemeClr val="bg1"/>
                  </a:solidFill>
                </a:ln>
                <a:solidFill>
                  <a:srgbClr val="E2824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Prompt" panose="00000500000000000000" pitchFamily="2" charset="-34"/>
                <a:cs typeface="Prompt" panose="00000500000000000000" pitchFamily="2" charset="-34"/>
              </a:rPr>
              <a:t>4</a:t>
            </a:r>
            <a:endParaRPr lang="th-TH" sz="2000" dirty="0">
              <a:ln w="63500">
                <a:solidFill>
                  <a:schemeClr val="bg1"/>
                </a:solidFill>
              </a:ln>
              <a:solidFill>
                <a:srgbClr val="E28243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53" name="กล่องข้อความ 52">
            <a:extLst>
              <a:ext uri="{FF2B5EF4-FFF2-40B4-BE49-F238E27FC236}">
                <a16:creationId xmlns:a16="http://schemas.microsoft.com/office/drawing/2014/main" id="{5551E4A7-D17B-4251-A209-F8AAF1F76049}"/>
              </a:ext>
            </a:extLst>
          </p:cNvPr>
          <p:cNvSpPr txBox="1"/>
          <p:nvPr/>
        </p:nvSpPr>
        <p:spPr>
          <a:xfrm>
            <a:off x="2890922" y="3844624"/>
            <a:ext cx="4352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E2824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โรงเรียนคุณภาพ </a:t>
            </a:r>
            <a:r>
              <a:rPr lang="th-TH" sz="2000" dirty="0" err="1">
                <a:solidFill>
                  <a:srgbClr val="E2824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สพ</a:t>
            </a:r>
            <a:r>
              <a:rPr lang="th-TH" sz="2000" dirty="0">
                <a:solidFill>
                  <a:srgbClr val="E2824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ป.บุรีรัมย์ เขต </a:t>
            </a:r>
            <a:r>
              <a:rPr lang="en-US" sz="2000" dirty="0">
                <a:solidFill>
                  <a:srgbClr val="E28243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4</a:t>
            </a:r>
            <a:endParaRPr lang="th-TH" sz="2000" dirty="0">
              <a:solidFill>
                <a:srgbClr val="E28243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BA11D3E-8FD2-4058-A7B9-97855E6C2D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8064" y="5046184"/>
            <a:ext cx="2447925" cy="962025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BBEB8277-FAFE-4B6F-BAD1-42EC2FF5490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398" y="1655867"/>
            <a:ext cx="994794" cy="1260000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31235E38-19AD-4D73-A148-E2697D85C6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908" y="2711710"/>
            <a:ext cx="1260000" cy="126000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D6EC5F6D-9332-4C63-86A7-09E494AE72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795" y="3692953"/>
            <a:ext cx="1260000" cy="1260000"/>
          </a:xfrm>
          <a:prstGeom prst="rect">
            <a:avLst/>
          </a:prstGeom>
        </p:spPr>
      </p:pic>
      <p:sp>
        <p:nvSpPr>
          <p:cNvPr id="35" name="สี่เหลี่ยมผืนผ้า: มุมมน 34">
            <a:extLst>
              <a:ext uri="{FF2B5EF4-FFF2-40B4-BE49-F238E27FC236}">
                <a16:creationId xmlns:a16="http://schemas.microsoft.com/office/drawing/2014/main" id="{579ABB17-75B3-4412-95B1-2A38FE73A60D}"/>
              </a:ext>
            </a:extLst>
          </p:cNvPr>
          <p:cNvSpPr/>
          <p:nvPr/>
        </p:nvSpPr>
        <p:spPr>
          <a:xfrm>
            <a:off x="5878286" y="338991"/>
            <a:ext cx="2774740" cy="540000"/>
          </a:xfrm>
          <a:prstGeom prst="roundRect">
            <a:avLst>
              <a:gd name="adj" fmla="val 50000"/>
            </a:avLst>
          </a:prstGeom>
          <a:solidFill>
            <a:srgbClr val="47BDD9"/>
          </a:solidFill>
          <a:ln w="76200">
            <a:solidFill>
              <a:srgbClr val="EBF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5" name="กล่องข้อความ 44">
            <a:extLst>
              <a:ext uri="{FF2B5EF4-FFF2-40B4-BE49-F238E27FC236}">
                <a16:creationId xmlns:a16="http://schemas.microsoft.com/office/drawing/2014/main" id="{54DE4787-B9B4-493E-9C78-36E694CC6436}"/>
              </a:ext>
            </a:extLst>
          </p:cNvPr>
          <p:cNvSpPr txBox="1"/>
          <p:nvPr/>
        </p:nvSpPr>
        <p:spPr>
          <a:xfrm>
            <a:off x="6417269" y="438026"/>
            <a:ext cx="2087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EBF8FB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Social Network</a:t>
            </a:r>
            <a:endParaRPr lang="th-TH" sz="2000" dirty="0">
              <a:solidFill>
                <a:srgbClr val="EBF8FB"/>
              </a:solidFill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48" name="สี่เหลี่ยมผืนผ้า: มุมมน 47">
            <a:extLst>
              <a:ext uri="{FF2B5EF4-FFF2-40B4-BE49-F238E27FC236}">
                <a16:creationId xmlns:a16="http://schemas.microsoft.com/office/drawing/2014/main" id="{74B250AD-4C39-4F25-A77C-DF0D9FDBA8DB}"/>
              </a:ext>
            </a:extLst>
          </p:cNvPr>
          <p:cNvSpPr/>
          <p:nvPr/>
        </p:nvSpPr>
        <p:spPr>
          <a:xfrm>
            <a:off x="8878746" y="299695"/>
            <a:ext cx="2844001" cy="540000"/>
          </a:xfrm>
          <a:prstGeom prst="roundRect">
            <a:avLst>
              <a:gd name="adj" fmla="val 50000"/>
            </a:avLst>
          </a:prstGeom>
          <a:solidFill>
            <a:srgbClr val="47BDD9"/>
          </a:solidFill>
          <a:ln w="76200">
            <a:solidFill>
              <a:srgbClr val="EBF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5" name="กล่องข้อความ 54">
            <a:extLst>
              <a:ext uri="{FF2B5EF4-FFF2-40B4-BE49-F238E27FC236}">
                <a16:creationId xmlns:a16="http://schemas.microsoft.com/office/drawing/2014/main" id="{63611DEA-6859-4C36-A555-091D53E72954}"/>
              </a:ext>
            </a:extLst>
          </p:cNvPr>
          <p:cNvSpPr txBox="1"/>
          <p:nvPr/>
        </p:nvSpPr>
        <p:spPr>
          <a:xfrm>
            <a:off x="9474306" y="395947"/>
            <a:ext cx="224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EBF8FB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ข่าวประชาสัมพันธ์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B048CC1C-EF9F-4E75-96EA-A0B984E7270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874" y="437918"/>
            <a:ext cx="373891" cy="37389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075995A7-5776-4537-8204-31CC65CD1E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597" y="365372"/>
            <a:ext cx="374091" cy="374091"/>
          </a:xfrm>
          <a:prstGeom prst="rect">
            <a:avLst/>
          </a:prstGeom>
        </p:spPr>
      </p:pic>
      <p:sp>
        <p:nvSpPr>
          <p:cNvPr id="66" name="สี่เหลี่ยมผืนผ้า: มุมมน 65">
            <a:extLst>
              <a:ext uri="{FF2B5EF4-FFF2-40B4-BE49-F238E27FC236}">
                <a16:creationId xmlns:a16="http://schemas.microsoft.com/office/drawing/2014/main" id="{3CB31A5B-B3B5-4AD6-9ABB-C873613E5652}"/>
              </a:ext>
            </a:extLst>
          </p:cNvPr>
          <p:cNvSpPr/>
          <p:nvPr/>
        </p:nvSpPr>
        <p:spPr>
          <a:xfrm>
            <a:off x="8881756" y="966577"/>
            <a:ext cx="2844001" cy="540000"/>
          </a:xfrm>
          <a:prstGeom prst="roundRect">
            <a:avLst>
              <a:gd name="adj" fmla="val 50000"/>
            </a:avLst>
          </a:prstGeom>
          <a:solidFill>
            <a:srgbClr val="47BDD9"/>
          </a:solidFill>
          <a:ln w="76200">
            <a:solidFill>
              <a:srgbClr val="EBF8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F95CA046-9EBA-40BF-9D2E-3395485C6726}"/>
              </a:ext>
            </a:extLst>
          </p:cNvPr>
          <p:cNvSpPr txBox="1"/>
          <p:nvPr/>
        </p:nvSpPr>
        <p:spPr>
          <a:xfrm>
            <a:off x="9477316" y="1062829"/>
            <a:ext cx="2248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rgbClr val="EBF8FB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ช่องทางการติดต่อ</a:t>
            </a:r>
          </a:p>
        </p:txBody>
      </p:sp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E2D087EA-7965-49EF-9781-690DDDF4CB8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341" y="1057164"/>
            <a:ext cx="358081" cy="35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14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8B61833-2117-4EE3-BABD-86E14B8C734A}"/>
              </a:ext>
            </a:extLst>
          </p:cNvPr>
          <p:cNvSpPr txBox="1"/>
          <p:nvPr/>
        </p:nvSpPr>
        <p:spPr>
          <a:xfrm>
            <a:off x="6116765" y="6134806"/>
            <a:ext cx="5995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>
                <a:ln w="63500">
                  <a:solidFill>
                    <a:srgbClr val="0070C0"/>
                  </a:solidFill>
                </a:ln>
                <a:latin typeface="Itim" panose="00000500000000000000" pitchFamily="2" charset="-34"/>
                <a:cs typeface="Itim" panose="00000500000000000000" pitchFamily="2" charset="-34"/>
              </a:rPr>
              <a:t>ดีใจที่ได้แบ่งปัน</a:t>
            </a:r>
            <a:r>
              <a:rPr lang="en-US" sz="2400" dirty="0">
                <a:ln w="63500">
                  <a:solidFill>
                    <a:srgbClr val="0070C0"/>
                  </a:solidFill>
                </a:ln>
                <a:latin typeface="Itim" panose="00000500000000000000" pitchFamily="2" charset="-34"/>
                <a:cs typeface="Itim" panose="00000500000000000000" pitchFamily="2" charset="-34"/>
              </a:rPr>
              <a:t> :</a:t>
            </a:r>
            <a:r>
              <a:rPr lang="th-TH" sz="2400" dirty="0">
                <a:ln w="63500">
                  <a:solidFill>
                    <a:srgbClr val="0070C0"/>
                  </a:solidFill>
                </a:ln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400" dirty="0">
                <a:ln w="63500">
                  <a:solidFill>
                    <a:srgbClr val="0070C0"/>
                  </a:solidFill>
                </a:ln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www.wanasan.ac.th</a:t>
            </a:r>
            <a:endParaRPr lang="en-US" sz="2400" dirty="0">
              <a:ln w="63500">
                <a:solidFill>
                  <a:srgbClr val="0070C0"/>
                </a:solidFill>
              </a:ln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r"/>
            <a:endParaRPr lang="en-US" sz="2400" dirty="0">
              <a:ln w="63500">
                <a:solidFill>
                  <a:srgbClr val="0070C0"/>
                </a:solidFill>
              </a:ln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518B05F-AEA5-41A4-B7D6-6227FCB4E7DC}"/>
              </a:ext>
            </a:extLst>
          </p:cNvPr>
          <p:cNvSpPr txBox="1"/>
          <p:nvPr/>
        </p:nvSpPr>
        <p:spPr>
          <a:xfrm>
            <a:off x="387498" y="387012"/>
            <a:ext cx="6744823" cy="63586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 Iframe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2000" dirty="0">
                <a:latin typeface="Arial" panose="020B0604020202020204" pitchFamily="34" charset="0"/>
                <a:cs typeface="Itim" panose="00000500000000000000" pitchFamily="2" charset="-34"/>
              </a:rPr>
              <a:t>ติดบน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Google site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เข้าไปที่ </a:t>
            </a:r>
            <a:r>
              <a:rPr lang="en-US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https://developers.facebook.com/docs/plugins/page-plugin</a:t>
            </a:r>
            <a:endParaRPr lang="th-TH" sz="1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 เอา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url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ของ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fanpage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ไปวาง กำหนดขนาด(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420x640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) ตั้งค่าแสดงผล</a:t>
            </a:r>
            <a:b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 กด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get code 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แล้ว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copy code 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ใน แท็ป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iFrame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ไว้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วาง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code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iFrame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 ในตำแหน่งที่ต้องการ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code Iframe 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ตัวหนังสือวิ่ง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&lt;div style="color: white; padding: 4px; font-family: Arial; background-color: #2196F3; border:#1a3ce6 1px SOLID"&gt; &lt;marquee&gt; </a:t>
            </a:r>
            <a:r>
              <a:rPr lang="en-US" sz="1600" dirty="0" err="1">
                <a:solidFill>
                  <a:srgbClr val="02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Wecome</a:t>
            </a:r>
            <a:r>
              <a:rPr lang="en-US" sz="1600" dirty="0">
                <a:solidFill>
                  <a:srgbClr val="02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website ITA....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&lt;/marquee&gt; &lt;/div&gt;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</a:t>
            </a:r>
          </a:p>
          <a:p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ทำให้ข้อความที่ต้องการเป็นลิงค์</a:t>
            </a:r>
          </a:p>
          <a:p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href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="</a:t>
            </a:r>
            <a:r>
              <a:rPr lang="th-TH" sz="1600" dirty="0">
                <a:solidFill>
                  <a:srgbClr val="0272B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หน้าเว็บไซต์ที่ต้องการลิงค์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"&gt;</a:t>
            </a:r>
            <a:r>
              <a:rPr lang="th-TH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ข้อความที่จะแสดง</a:t>
            </a:r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&lt;/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a&gt;</a:t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---------------------------------------------------------------------------</a:t>
            </a:r>
          </a:p>
          <a:p>
            <a: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  <a:t>ตัวอย่างเว็บไซต์</a:t>
            </a:r>
            <a:br>
              <a:rPr lang="th-TH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rgbClr val="0272BC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https://sites.google.com/view/wanasan-itabr4/home</a:t>
            </a:r>
            <a:endParaRPr lang="en-US" sz="1600" dirty="0">
              <a:solidFill>
                <a:srgbClr val="0272B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Template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https://drive.google.com/drive/folders/1veh1PrG8PnyGYt_bfOKjbTK5ijRToNOk?usp=sharing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52A7C603-E6FB-4DFA-8EA6-03EEF8999CCC}"/>
              </a:ext>
            </a:extLst>
          </p:cNvPr>
          <p:cNvSpPr txBox="1"/>
          <p:nvPr/>
        </p:nvSpPr>
        <p:spPr>
          <a:xfrm>
            <a:off x="6130834" y="6113250"/>
            <a:ext cx="59958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2400" dirty="0">
                <a:latin typeface="Itim" panose="00000500000000000000" pitchFamily="2" charset="-34"/>
                <a:cs typeface="Itim" panose="00000500000000000000" pitchFamily="2" charset="-34"/>
              </a:rPr>
              <a:t>ดีใจที่ได้แบ่งปัน</a:t>
            </a:r>
            <a:r>
              <a:rPr lang="en-US" sz="2400" dirty="0">
                <a:latin typeface="Itim" panose="00000500000000000000" pitchFamily="2" charset="-34"/>
                <a:cs typeface="Itim" panose="00000500000000000000" pitchFamily="2" charset="-34"/>
              </a:rPr>
              <a:t> :</a:t>
            </a:r>
            <a:r>
              <a:rPr lang="th-TH" sz="2400" dirty="0">
                <a:latin typeface="Itim" panose="00000500000000000000" pitchFamily="2" charset="-34"/>
                <a:cs typeface="Itim" panose="00000500000000000000" pitchFamily="2" charset="-34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Itim" panose="00000500000000000000" pitchFamily="2" charset="-34"/>
                <a:cs typeface="Itim" panose="00000500000000000000" pitchFamily="2" charset="-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www.wanasan.ac.th</a:t>
            </a:r>
            <a:endParaRPr lang="en-US" sz="2400" dirty="0">
              <a:solidFill>
                <a:schemeClr val="bg1"/>
              </a:solidFill>
              <a:latin typeface="Itim" panose="00000500000000000000" pitchFamily="2" charset="-34"/>
              <a:cs typeface="Itim" panose="00000500000000000000" pitchFamily="2" charset="-34"/>
            </a:endParaRPr>
          </a:p>
          <a:p>
            <a:pPr algn="r"/>
            <a:endParaRPr lang="en-US" sz="2400" dirty="0">
              <a:latin typeface="Itim" panose="00000500000000000000" pitchFamily="2" charset="-34"/>
              <a:cs typeface="Itim" panose="00000500000000000000" pitchFamily="2" charset="-34"/>
            </a:endParaRPr>
          </a:p>
        </p:txBody>
      </p:sp>
      <p:sp>
        <p:nvSpPr>
          <p:cNvPr id="4" name="วงรี 3">
            <a:extLst>
              <a:ext uri="{FF2B5EF4-FFF2-40B4-BE49-F238E27FC236}">
                <a16:creationId xmlns:a16="http://schemas.microsoft.com/office/drawing/2014/main" id="{7E97FF25-4CEA-468B-848A-ECE90B8EF249}"/>
              </a:ext>
            </a:extLst>
          </p:cNvPr>
          <p:cNvSpPr/>
          <p:nvPr/>
        </p:nvSpPr>
        <p:spPr>
          <a:xfrm>
            <a:off x="10028328" y="3913669"/>
            <a:ext cx="1812493" cy="1790580"/>
          </a:xfrm>
          <a:prstGeom prst="ellipse">
            <a:avLst/>
          </a:prstGeom>
          <a:solidFill>
            <a:srgbClr val="47B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A4C69A7A-0E7C-4CF9-8295-5E4605693EE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5" r="5795" b="24361"/>
          <a:stretch/>
        </p:blipFill>
        <p:spPr>
          <a:xfrm>
            <a:off x="10009748" y="3953482"/>
            <a:ext cx="1849652" cy="1729211"/>
          </a:xfrm>
          <a:prstGeom prst="ellipse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20B70DD0-5083-42A7-B5FA-DD43278195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773" y="291580"/>
            <a:ext cx="1716930" cy="720000"/>
          </a:xfrm>
          <a:prstGeom prst="rect">
            <a:avLst/>
          </a:prstGeom>
        </p:spPr>
      </p:pic>
      <p:pic>
        <p:nvPicPr>
          <p:cNvPr id="12" name="รูปภาพ 11">
            <a:extLst>
              <a:ext uri="{FF2B5EF4-FFF2-40B4-BE49-F238E27FC236}">
                <a16:creationId xmlns:a16="http://schemas.microsoft.com/office/drawing/2014/main" id="{BE2A0307-AFD1-476B-ABAC-1D313AB8233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8" y="3099069"/>
            <a:ext cx="1716930" cy="720000"/>
          </a:xfrm>
          <a:prstGeom prst="rect">
            <a:avLst/>
          </a:prstGeom>
        </p:spPr>
      </p:pic>
      <p:pic>
        <p:nvPicPr>
          <p:cNvPr id="14" name="รูปภาพ 13">
            <a:extLst>
              <a:ext uri="{FF2B5EF4-FFF2-40B4-BE49-F238E27FC236}">
                <a16:creationId xmlns:a16="http://schemas.microsoft.com/office/drawing/2014/main" id="{258D9905-9711-4EA0-AC6A-3900DD0EB07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1" y="2209846"/>
            <a:ext cx="1716930" cy="720000"/>
          </a:xfrm>
          <a:prstGeom prst="rect">
            <a:avLst/>
          </a:prstGeom>
        </p:spPr>
      </p:pic>
      <p:pic>
        <p:nvPicPr>
          <p:cNvPr id="18" name="รูปภาพ 17">
            <a:extLst>
              <a:ext uri="{FF2B5EF4-FFF2-40B4-BE49-F238E27FC236}">
                <a16:creationId xmlns:a16="http://schemas.microsoft.com/office/drawing/2014/main" id="{6840E3C6-0566-422A-9C1C-5F798BD4F6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891" y="3034122"/>
            <a:ext cx="1716930" cy="720000"/>
          </a:xfrm>
          <a:prstGeom prst="rect">
            <a:avLst/>
          </a:prstGeom>
        </p:spPr>
      </p:pic>
      <p:pic>
        <p:nvPicPr>
          <p:cNvPr id="20" name="รูปภาพ 19">
            <a:extLst>
              <a:ext uri="{FF2B5EF4-FFF2-40B4-BE49-F238E27FC236}">
                <a16:creationId xmlns:a16="http://schemas.microsoft.com/office/drawing/2014/main" id="{BE7738DB-777D-4B52-8BF5-CFE27B5628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8" y="398248"/>
            <a:ext cx="1716930" cy="720000"/>
          </a:xfrm>
          <a:prstGeom prst="rect">
            <a:avLst/>
          </a:prstGeom>
        </p:spPr>
      </p:pic>
      <p:pic>
        <p:nvPicPr>
          <p:cNvPr id="22" name="รูปภาพ 21">
            <a:extLst>
              <a:ext uri="{FF2B5EF4-FFF2-40B4-BE49-F238E27FC236}">
                <a16:creationId xmlns:a16="http://schemas.microsoft.com/office/drawing/2014/main" id="{75D3A6F3-B8F1-4591-B75C-324C4E444B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8" y="2204505"/>
            <a:ext cx="1716930" cy="720000"/>
          </a:xfrm>
          <a:prstGeom prst="rect">
            <a:avLst/>
          </a:prstGeom>
        </p:spPr>
      </p:pic>
      <p:pic>
        <p:nvPicPr>
          <p:cNvPr id="24" name="รูปภาพ 23">
            <a:extLst>
              <a:ext uri="{FF2B5EF4-FFF2-40B4-BE49-F238E27FC236}">
                <a16:creationId xmlns:a16="http://schemas.microsoft.com/office/drawing/2014/main" id="{3A09A27C-F7D8-4B47-BEA9-4D6F8C47956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1821" y="1263616"/>
            <a:ext cx="1716923" cy="720000"/>
          </a:xfrm>
          <a:prstGeom prst="rect">
            <a:avLst/>
          </a:prstGeom>
        </p:spPr>
      </p:pic>
      <p:pic>
        <p:nvPicPr>
          <p:cNvPr id="26" name="รูปภาพ 25">
            <a:extLst>
              <a:ext uri="{FF2B5EF4-FFF2-40B4-BE49-F238E27FC236}">
                <a16:creationId xmlns:a16="http://schemas.microsoft.com/office/drawing/2014/main" id="{CCC7BF5C-AF51-4242-B3CD-3E29C6A20F9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8" y="1276032"/>
            <a:ext cx="1716923" cy="720000"/>
          </a:xfrm>
          <a:prstGeom prst="rect">
            <a:avLst/>
          </a:prstGeom>
        </p:spPr>
      </p:pic>
      <p:pic>
        <p:nvPicPr>
          <p:cNvPr id="30" name="รูปภาพ 29">
            <a:extLst>
              <a:ext uri="{FF2B5EF4-FFF2-40B4-BE49-F238E27FC236}">
                <a16:creationId xmlns:a16="http://schemas.microsoft.com/office/drawing/2014/main" id="{946DAD16-C10B-46BD-865B-3A5F400F06C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8" y="4034996"/>
            <a:ext cx="1716923" cy="720000"/>
          </a:xfrm>
          <a:prstGeom prst="rect">
            <a:avLst/>
          </a:prstGeom>
        </p:spPr>
      </p:pic>
      <p:pic>
        <p:nvPicPr>
          <p:cNvPr id="32" name="รูปภาพ 31">
            <a:extLst>
              <a:ext uri="{FF2B5EF4-FFF2-40B4-BE49-F238E27FC236}">
                <a16:creationId xmlns:a16="http://schemas.microsoft.com/office/drawing/2014/main" id="{861B952C-4C89-4019-A731-B2EAAD3310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149" y="4911635"/>
            <a:ext cx="1716923" cy="720000"/>
          </a:xfrm>
          <a:prstGeom prst="rect">
            <a:avLst/>
          </a:prstGeom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DFA6DEF8-1D8A-4CEB-B632-26069A89F1A3}"/>
              </a:ext>
            </a:extLst>
          </p:cNvPr>
          <p:cNvSpPr/>
          <p:nvPr/>
        </p:nvSpPr>
        <p:spPr>
          <a:xfrm>
            <a:off x="9849394" y="5682693"/>
            <a:ext cx="1018903" cy="481615"/>
          </a:xfrm>
          <a:prstGeom prst="rect">
            <a:avLst/>
          </a:prstGeom>
          <a:solidFill>
            <a:srgbClr val="47B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7F683380-6809-46D9-9792-EBE4543BAD1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54106" y="5474619"/>
            <a:ext cx="79057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19454"/>
      </p:ext>
    </p:extLst>
  </p:cSld>
  <p:clrMapOvr>
    <a:masterClrMapping/>
  </p:clrMapOvr>
</p:sld>
</file>

<file path=ppt/theme/theme1.xml><?xml version="1.0" encoding="utf-8"?>
<a:theme xmlns:a="http://schemas.openxmlformats.org/drawingml/2006/main" name="เหลี่ยมเพชร">
  <a:themeElements>
    <a:clrScheme name="เหลี่ยมเพชร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เหลี่ยมเพชร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เหลี่ยมเพชร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6387</TotalTime>
  <Words>259</Words>
  <Application>Microsoft Office PowerPoint</Application>
  <PresentationFormat>แบบจอกว้าง</PresentationFormat>
  <Paragraphs>28</Paragraphs>
  <Slides>3</Slides>
  <Notes>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7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3</vt:i4>
      </vt:variant>
    </vt:vector>
  </HeadingPairs>
  <TitlesOfParts>
    <vt:vector size="11" baseType="lpstr">
      <vt:lpstr>Arial</vt:lpstr>
      <vt:lpstr>Calibri</vt:lpstr>
      <vt:lpstr>Itim</vt:lpstr>
      <vt:lpstr>Open Sans</vt:lpstr>
      <vt:lpstr>Prompt</vt:lpstr>
      <vt:lpstr>Trebuchet MS</vt:lpstr>
      <vt:lpstr>Wingdings 3</vt:lpstr>
      <vt:lpstr>เหลี่ยมเพชร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acer</dc:creator>
  <cp:lastModifiedBy>acer</cp:lastModifiedBy>
  <cp:revision>80</cp:revision>
  <dcterms:created xsi:type="dcterms:W3CDTF">2021-06-26T17:20:17Z</dcterms:created>
  <dcterms:modified xsi:type="dcterms:W3CDTF">2021-09-07T04:44:28Z</dcterms:modified>
</cp:coreProperties>
</file>